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4"/>
  </p:notesMasterIdLst>
  <p:handoutMasterIdLst>
    <p:handoutMasterId r:id="rId35"/>
  </p:handoutMasterIdLst>
  <p:sldIdLst>
    <p:sldId id="312" r:id="rId5"/>
    <p:sldId id="304" r:id="rId6"/>
    <p:sldId id="307" r:id="rId7"/>
    <p:sldId id="281" r:id="rId8"/>
    <p:sldId id="282" r:id="rId9"/>
    <p:sldId id="314" r:id="rId10"/>
    <p:sldId id="315" r:id="rId11"/>
    <p:sldId id="324" r:id="rId12"/>
    <p:sldId id="317" r:id="rId13"/>
    <p:sldId id="318" r:id="rId14"/>
    <p:sldId id="319" r:id="rId15"/>
    <p:sldId id="325" r:id="rId16"/>
    <p:sldId id="326" r:id="rId17"/>
    <p:sldId id="327" r:id="rId18"/>
    <p:sldId id="328" r:id="rId19"/>
    <p:sldId id="329" r:id="rId20"/>
    <p:sldId id="330" r:id="rId21"/>
    <p:sldId id="331" r:id="rId22"/>
    <p:sldId id="332" r:id="rId23"/>
    <p:sldId id="333" r:id="rId24"/>
    <p:sldId id="341" r:id="rId25"/>
    <p:sldId id="334" r:id="rId26"/>
    <p:sldId id="335" r:id="rId27"/>
    <p:sldId id="336" r:id="rId28"/>
    <p:sldId id="337" r:id="rId29"/>
    <p:sldId id="338" r:id="rId30"/>
    <p:sldId id="339" r:id="rId31"/>
    <p:sldId id="340" r:id="rId32"/>
    <p:sldId id="297"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78" d="100"/>
          <a:sy n="78" d="100"/>
        </p:scale>
        <p:origin x="878" y="91"/>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ij vaghela" userId="ffb4a7fde374c25b" providerId="LiveId" clId="{CE83CC15-2F88-46F1-8493-AC18BE044F5A}"/>
    <pc:docChg chg="undo custSel addSld delSld modSld">
      <pc:chgData name="hitij vaghela" userId="ffb4a7fde374c25b" providerId="LiveId" clId="{CE83CC15-2F88-46F1-8493-AC18BE044F5A}" dt="2024-09-06T05:31:05.211" v="437" actId="207"/>
      <pc:docMkLst>
        <pc:docMk/>
      </pc:docMkLst>
      <pc:sldChg chg="modSp mod">
        <pc:chgData name="hitij vaghela" userId="ffb4a7fde374c25b" providerId="LiveId" clId="{CE83CC15-2F88-46F1-8493-AC18BE044F5A}" dt="2024-09-06T05:11:05.861" v="45" actId="1076"/>
        <pc:sldMkLst>
          <pc:docMk/>
          <pc:sldMk cId="685681062" sldId="282"/>
        </pc:sldMkLst>
        <pc:spChg chg="mod">
          <ac:chgData name="hitij vaghela" userId="ffb4a7fde374c25b" providerId="LiveId" clId="{CE83CC15-2F88-46F1-8493-AC18BE044F5A}" dt="2024-09-06T05:11:05.861" v="45" actId="1076"/>
          <ac:spMkLst>
            <pc:docMk/>
            <pc:sldMk cId="685681062" sldId="282"/>
            <ac:spMk id="2" creationId="{FD5E8954-9BCB-7FD9-A210-38DC54382D45}"/>
          </ac:spMkLst>
        </pc:spChg>
        <pc:spChg chg="mod">
          <ac:chgData name="hitij vaghela" userId="ffb4a7fde374c25b" providerId="LiveId" clId="{CE83CC15-2F88-46F1-8493-AC18BE044F5A}" dt="2024-09-06T05:11:02.255" v="44" actId="1076"/>
          <ac:spMkLst>
            <pc:docMk/>
            <pc:sldMk cId="685681062" sldId="282"/>
            <ac:spMk id="3" creationId="{75111C33-898C-4414-4665-5136EB6FC126}"/>
          </ac:spMkLst>
        </pc:spChg>
      </pc:sldChg>
      <pc:sldChg chg="modSp mod">
        <pc:chgData name="hitij vaghela" userId="ffb4a7fde374c25b" providerId="LiveId" clId="{CE83CC15-2F88-46F1-8493-AC18BE044F5A}" dt="2024-09-06T05:09:20.799" v="5" actId="123"/>
        <pc:sldMkLst>
          <pc:docMk/>
          <pc:sldMk cId="3913219759" sldId="304"/>
        </pc:sldMkLst>
        <pc:spChg chg="mod">
          <ac:chgData name="hitij vaghela" userId="ffb4a7fde374c25b" providerId="LiveId" clId="{CE83CC15-2F88-46F1-8493-AC18BE044F5A}" dt="2024-09-06T05:08:41.199" v="3" actId="1076"/>
          <ac:spMkLst>
            <pc:docMk/>
            <pc:sldMk cId="3913219759" sldId="304"/>
            <ac:spMk id="2" creationId="{13021072-4A77-DB4D-DF41-58EADB7DA94E}"/>
          </ac:spMkLst>
        </pc:spChg>
        <pc:spChg chg="mod">
          <ac:chgData name="hitij vaghela" userId="ffb4a7fde374c25b" providerId="LiveId" clId="{CE83CC15-2F88-46F1-8493-AC18BE044F5A}" dt="2024-09-06T05:09:20.799" v="5" actId="123"/>
          <ac:spMkLst>
            <pc:docMk/>
            <pc:sldMk cId="3913219759" sldId="304"/>
            <ac:spMk id="3" creationId="{D4D22962-3C7F-E480-5C35-7F4860A098E1}"/>
          </ac:spMkLst>
        </pc:spChg>
      </pc:sldChg>
      <pc:sldChg chg="modSp mod">
        <pc:chgData name="hitij vaghela" userId="ffb4a7fde374c25b" providerId="LiveId" clId="{CE83CC15-2F88-46F1-8493-AC18BE044F5A}" dt="2024-09-06T05:09:33.252" v="7" actId="14100"/>
        <pc:sldMkLst>
          <pc:docMk/>
          <pc:sldMk cId="2906491918" sldId="307"/>
        </pc:sldMkLst>
        <pc:spChg chg="mod">
          <ac:chgData name="hitij vaghela" userId="ffb4a7fde374c25b" providerId="LiveId" clId="{CE83CC15-2F88-46F1-8493-AC18BE044F5A}" dt="2024-09-06T05:09:33.252" v="7" actId="14100"/>
          <ac:spMkLst>
            <pc:docMk/>
            <pc:sldMk cId="2906491918" sldId="307"/>
            <ac:spMk id="3" creationId="{30592F01-8F9C-17F2-8692-4AF58507A817}"/>
          </ac:spMkLst>
        </pc:spChg>
      </pc:sldChg>
      <pc:sldChg chg="modSp mod">
        <pc:chgData name="hitij vaghela" userId="ffb4a7fde374c25b" providerId="LiveId" clId="{CE83CC15-2F88-46F1-8493-AC18BE044F5A}" dt="2024-09-06T05:11:40.515" v="53" actId="1076"/>
        <pc:sldMkLst>
          <pc:docMk/>
          <pc:sldMk cId="1131718056" sldId="314"/>
        </pc:sldMkLst>
        <pc:spChg chg="mod">
          <ac:chgData name="hitij vaghela" userId="ffb4a7fde374c25b" providerId="LiveId" clId="{CE83CC15-2F88-46F1-8493-AC18BE044F5A}" dt="2024-09-06T05:11:23.370" v="49" actId="1076"/>
          <ac:spMkLst>
            <pc:docMk/>
            <pc:sldMk cId="1131718056" sldId="314"/>
            <ac:spMk id="2" creationId="{B6210199-C129-11F0-56F2-2D1AED21CB4C}"/>
          </ac:spMkLst>
        </pc:spChg>
        <pc:spChg chg="mod">
          <ac:chgData name="hitij vaghela" userId="ffb4a7fde374c25b" providerId="LiveId" clId="{CE83CC15-2F88-46F1-8493-AC18BE044F5A}" dt="2024-09-06T05:11:40.515" v="53" actId="1076"/>
          <ac:spMkLst>
            <pc:docMk/>
            <pc:sldMk cId="1131718056" sldId="314"/>
            <ac:spMk id="4" creationId="{BDDD6BDC-E008-6AB7-55A1-46ED9BCF054F}"/>
          </ac:spMkLst>
        </pc:spChg>
      </pc:sldChg>
      <pc:sldChg chg="addSp delSp modSp mod">
        <pc:chgData name="hitij vaghela" userId="ffb4a7fde374c25b" providerId="LiveId" clId="{CE83CC15-2F88-46F1-8493-AC18BE044F5A}" dt="2024-09-06T05:19:03.543" v="132" actId="14100"/>
        <pc:sldMkLst>
          <pc:docMk/>
          <pc:sldMk cId="2468595790" sldId="315"/>
        </pc:sldMkLst>
        <pc:spChg chg="mod">
          <ac:chgData name="hitij vaghela" userId="ffb4a7fde374c25b" providerId="LiveId" clId="{CE83CC15-2F88-46F1-8493-AC18BE044F5A}" dt="2024-09-06T05:12:04.414" v="57" actId="1076"/>
          <ac:spMkLst>
            <pc:docMk/>
            <pc:sldMk cId="2468595790" sldId="315"/>
            <ac:spMk id="2" creationId="{B28A34A6-22BC-27A4-2C79-EE98A4943B14}"/>
          </ac:spMkLst>
        </pc:spChg>
        <pc:spChg chg="mod">
          <ac:chgData name="hitij vaghela" userId="ffb4a7fde374c25b" providerId="LiveId" clId="{CE83CC15-2F88-46F1-8493-AC18BE044F5A}" dt="2024-09-06T05:12:58.447" v="63" actId="20577"/>
          <ac:spMkLst>
            <pc:docMk/>
            <pc:sldMk cId="2468595790" sldId="315"/>
            <ac:spMk id="16" creationId="{AEF9954A-E263-8A7E-58B1-4D03F7D1BD9B}"/>
          </ac:spMkLst>
        </pc:spChg>
        <pc:spChg chg="del mod">
          <ac:chgData name="hitij vaghela" userId="ffb4a7fde374c25b" providerId="LiveId" clId="{CE83CC15-2F88-46F1-8493-AC18BE044F5A}" dt="2024-09-06T05:16:40.305" v="104" actId="3680"/>
          <ac:spMkLst>
            <pc:docMk/>
            <pc:sldMk cId="2468595790" sldId="315"/>
            <ac:spMk id="17" creationId="{33680A80-5C61-DD02-1119-0565C0AD5372}"/>
          </ac:spMkLst>
        </pc:spChg>
        <pc:graphicFrameChg chg="add del">
          <ac:chgData name="hitij vaghela" userId="ffb4a7fde374c25b" providerId="LiveId" clId="{CE83CC15-2F88-46F1-8493-AC18BE044F5A}" dt="2024-09-06T05:13:14.861" v="65" actId="478"/>
          <ac:graphicFrameMkLst>
            <pc:docMk/>
            <pc:sldMk cId="2468595790" sldId="315"/>
            <ac:graphicFrameMk id="4" creationId="{584A5E7A-7E68-889C-40E8-EA5DFDA2D264}"/>
          </ac:graphicFrameMkLst>
        </pc:graphicFrameChg>
        <pc:graphicFrameChg chg="add mod modGraphic">
          <ac:chgData name="hitij vaghela" userId="ffb4a7fde374c25b" providerId="LiveId" clId="{CE83CC15-2F88-46F1-8493-AC18BE044F5A}" dt="2024-09-06T05:18:35.528" v="129" actId="403"/>
          <ac:graphicFrameMkLst>
            <pc:docMk/>
            <pc:sldMk cId="2468595790" sldId="315"/>
            <ac:graphicFrameMk id="5" creationId="{4172C660-0CFC-F558-31AC-50FBD75C626B}"/>
          </ac:graphicFrameMkLst>
        </pc:graphicFrameChg>
        <pc:graphicFrameChg chg="add mod ord modGraphic">
          <ac:chgData name="hitij vaghela" userId="ffb4a7fde374c25b" providerId="LiveId" clId="{CE83CC15-2F88-46F1-8493-AC18BE044F5A}" dt="2024-09-06T05:19:03.543" v="132" actId="14100"/>
          <ac:graphicFrameMkLst>
            <pc:docMk/>
            <pc:sldMk cId="2468595790" sldId="315"/>
            <ac:graphicFrameMk id="6" creationId="{44313C06-628F-3075-7FB0-089ECFF20E57}"/>
          </ac:graphicFrameMkLst>
        </pc:graphicFrameChg>
      </pc:sldChg>
      <pc:sldChg chg="addSp delSp modSp mod">
        <pc:chgData name="hitij vaghela" userId="ffb4a7fde374c25b" providerId="LiveId" clId="{CE83CC15-2F88-46F1-8493-AC18BE044F5A}" dt="2024-09-06T05:28:40.559" v="396" actId="14100"/>
        <pc:sldMkLst>
          <pc:docMk/>
          <pc:sldMk cId="1941619646" sldId="317"/>
        </pc:sldMkLst>
        <pc:spChg chg="mod">
          <ac:chgData name="hitij vaghela" userId="ffb4a7fde374c25b" providerId="LiveId" clId="{CE83CC15-2F88-46F1-8493-AC18BE044F5A}" dt="2024-09-06T05:27:35.502" v="367" actId="1076"/>
          <ac:spMkLst>
            <pc:docMk/>
            <pc:sldMk cId="1941619646" sldId="317"/>
            <ac:spMk id="3" creationId="{3D55F2D4-C20E-BEBC-1CCF-4449B0456A7E}"/>
          </ac:spMkLst>
        </pc:spChg>
        <pc:spChg chg="mod">
          <ac:chgData name="hitij vaghela" userId="ffb4a7fde374c25b" providerId="LiveId" clId="{CE83CC15-2F88-46F1-8493-AC18BE044F5A}" dt="2024-09-06T05:28:40.559" v="396" actId="14100"/>
          <ac:spMkLst>
            <pc:docMk/>
            <pc:sldMk cId="1941619646" sldId="317"/>
            <ac:spMk id="13" creationId="{58AC0C8B-8A7A-9FAE-2D0F-4D1C3A8C3FA5}"/>
          </ac:spMkLst>
        </pc:spChg>
        <pc:spChg chg="add del mod">
          <ac:chgData name="hitij vaghela" userId="ffb4a7fde374c25b" providerId="LiveId" clId="{CE83CC15-2F88-46F1-8493-AC18BE044F5A}" dt="2024-09-06T05:28:15.208" v="387" actId="403"/>
          <ac:spMkLst>
            <pc:docMk/>
            <pc:sldMk cId="1941619646" sldId="317"/>
            <ac:spMk id="14" creationId="{749C7CD1-A9AA-49E3-6734-AD9546F2DF5B}"/>
          </ac:spMkLst>
        </pc:spChg>
      </pc:sldChg>
      <pc:sldChg chg="addSp delSp modSp mod">
        <pc:chgData name="hitij vaghela" userId="ffb4a7fde374c25b" providerId="LiveId" clId="{CE83CC15-2F88-46F1-8493-AC18BE044F5A}" dt="2024-09-06T05:31:05.211" v="437" actId="207"/>
        <pc:sldMkLst>
          <pc:docMk/>
          <pc:sldMk cId="4072101725" sldId="318"/>
        </pc:sldMkLst>
        <pc:spChg chg="mod">
          <ac:chgData name="hitij vaghela" userId="ffb4a7fde374c25b" providerId="LiveId" clId="{CE83CC15-2F88-46F1-8493-AC18BE044F5A}" dt="2024-09-06T05:29:23.306" v="414" actId="14100"/>
          <ac:spMkLst>
            <pc:docMk/>
            <pc:sldMk cId="4072101725" sldId="318"/>
            <ac:spMk id="3" creationId="{9443EC8A-1733-CCF7-081F-EB4667CB3285}"/>
          </ac:spMkLst>
        </pc:spChg>
        <pc:spChg chg="mod">
          <ac:chgData name="hitij vaghela" userId="ffb4a7fde374c25b" providerId="LiveId" clId="{CE83CC15-2F88-46F1-8493-AC18BE044F5A}" dt="2024-09-06T05:29:58.127" v="423" actId="1076"/>
          <ac:spMkLst>
            <pc:docMk/>
            <pc:sldMk cId="4072101725" sldId="318"/>
            <ac:spMk id="4" creationId="{ACE55D3D-AA24-CF53-6679-29B3C83F7646}"/>
          </ac:spMkLst>
        </pc:spChg>
        <pc:spChg chg="add mod">
          <ac:chgData name="hitij vaghela" userId="ffb4a7fde374c25b" providerId="LiveId" clId="{CE83CC15-2F88-46F1-8493-AC18BE044F5A}" dt="2024-09-06T05:31:05.211" v="437" actId="207"/>
          <ac:spMkLst>
            <pc:docMk/>
            <pc:sldMk cId="4072101725" sldId="318"/>
            <ac:spMk id="5" creationId="{8140F134-4DA9-482B-AD6A-22294D5B67A3}"/>
          </ac:spMkLst>
        </pc:spChg>
        <pc:spChg chg="add del mod">
          <ac:chgData name="hitij vaghela" userId="ffb4a7fde374c25b" providerId="LiveId" clId="{CE83CC15-2F88-46F1-8493-AC18BE044F5A}" dt="2024-09-06T05:30:40.041" v="427" actId="478"/>
          <ac:spMkLst>
            <pc:docMk/>
            <pc:sldMk cId="4072101725" sldId="318"/>
            <ac:spMk id="6" creationId="{3CC2A07C-3B50-F13F-1691-E710F3D933C6}"/>
          </ac:spMkLst>
        </pc:spChg>
      </pc:sldChg>
      <pc:sldChg chg="new del">
        <pc:chgData name="hitij vaghela" userId="ffb4a7fde374c25b" providerId="LiveId" clId="{CE83CC15-2F88-46F1-8493-AC18BE044F5A}" dt="2024-09-06T05:19:45.687" v="135" actId="47"/>
        <pc:sldMkLst>
          <pc:docMk/>
          <pc:sldMk cId="3121440487" sldId="323"/>
        </pc:sldMkLst>
      </pc:sldChg>
      <pc:sldChg chg="addSp delSp modSp new mod">
        <pc:chgData name="hitij vaghela" userId="ffb4a7fde374c25b" providerId="LiveId" clId="{CE83CC15-2F88-46F1-8493-AC18BE044F5A}" dt="2024-09-06T05:26:58.710" v="358" actId="1076"/>
        <pc:sldMkLst>
          <pc:docMk/>
          <pc:sldMk cId="2464331469" sldId="324"/>
        </pc:sldMkLst>
        <pc:spChg chg="mod">
          <ac:chgData name="hitij vaghela" userId="ffb4a7fde374c25b" providerId="LiveId" clId="{CE83CC15-2F88-46F1-8493-AC18BE044F5A}" dt="2024-09-06T05:26:31.113" v="352" actId="1076"/>
          <ac:spMkLst>
            <pc:docMk/>
            <pc:sldMk cId="2464331469" sldId="324"/>
            <ac:spMk id="2" creationId="{F2FDCDD7-D6CE-302A-4820-A59C088035F0}"/>
          </ac:spMkLst>
        </pc:spChg>
        <pc:spChg chg="del">
          <ac:chgData name="hitij vaghela" userId="ffb4a7fde374c25b" providerId="LiveId" clId="{CE83CC15-2F88-46F1-8493-AC18BE044F5A}" dt="2024-09-06T05:20:07.759" v="139"/>
          <ac:spMkLst>
            <pc:docMk/>
            <pc:sldMk cId="2464331469" sldId="324"/>
            <ac:spMk id="4" creationId="{9850DA64-4452-C0DE-F90E-89135C6A2933}"/>
          </ac:spMkLst>
        </pc:spChg>
        <pc:spChg chg="add del mod">
          <ac:chgData name="hitij vaghela" userId="ffb4a7fde374c25b" providerId="LiveId" clId="{CE83CC15-2F88-46F1-8493-AC18BE044F5A}" dt="2024-09-06T05:22:11.175" v="156" actId="478"/>
          <ac:spMkLst>
            <pc:docMk/>
            <pc:sldMk cId="2464331469" sldId="324"/>
            <ac:spMk id="8" creationId="{FF3ABE50-4F27-1D19-7A47-FE9AFEE081F5}"/>
          </ac:spMkLst>
        </pc:spChg>
        <pc:graphicFrameChg chg="add del mod modGraphic">
          <ac:chgData name="hitij vaghela" userId="ffb4a7fde374c25b" providerId="LiveId" clId="{CE83CC15-2F88-46F1-8493-AC18BE044F5A}" dt="2024-09-06T05:22:06.352" v="155" actId="478"/>
          <ac:graphicFrameMkLst>
            <pc:docMk/>
            <pc:sldMk cId="2464331469" sldId="324"/>
            <ac:graphicFrameMk id="5" creationId="{8314D5A1-6BB2-07A7-9C2B-CF211629CF67}"/>
          </ac:graphicFrameMkLst>
        </pc:graphicFrameChg>
        <pc:graphicFrameChg chg="add mod modGraphic">
          <ac:chgData name="hitij vaghela" userId="ffb4a7fde374c25b" providerId="LiveId" clId="{CE83CC15-2F88-46F1-8493-AC18BE044F5A}" dt="2024-09-06T05:26:58.710" v="358" actId="1076"/>
          <ac:graphicFrameMkLst>
            <pc:docMk/>
            <pc:sldMk cId="2464331469" sldId="324"/>
            <ac:graphicFrameMk id="6" creationId="{C90803C6-7887-11EC-8B47-F54E32BAB3C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3E14C-6D1C-4C63-9735-B2027049B0C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BA014D8B-0DF3-4494-A135-C5D43557DD5D}">
      <dgm:prSet phldrT="[Text]"/>
      <dgm:spPr/>
      <dgm:t>
        <a:bodyPr/>
        <a:lstStyle/>
        <a:p>
          <a:r>
            <a:rPr lang="en-IN"/>
            <a:t>Admin</a:t>
          </a:r>
        </a:p>
      </dgm:t>
    </dgm:pt>
    <dgm:pt modelId="{08BC513E-C546-48F8-A2B5-45AC0EB1DA7D}" type="parTrans" cxnId="{029FB464-53F5-4031-A97E-70F28BAA275B}">
      <dgm:prSet/>
      <dgm:spPr/>
      <dgm:t>
        <a:bodyPr/>
        <a:lstStyle/>
        <a:p>
          <a:endParaRPr lang="en-IN"/>
        </a:p>
      </dgm:t>
    </dgm:pt>
    <dgm:pt modelId="{FB1A0CD2-631F-4C59-8D37-8354C5B6753A}" type="sibTrans" cxnId="{029FB464-53F5-4031-A97E-70F28BAA275B}">
      <dgm:prSet/>
      <dgm:spPr/>
      <dgm:t>
        <a:bodyPr/>
        <a:lstStyle/>
        <a:p>
          <a:endParaRPr lang="en-IN"/>
        </a:p>
      </dgm:t>
    </dgm:pt>
    <dgm:pt modelId="{8A12FCA8-79E4-4991-BF00-70176F184EAB}">
      <dgm:prSet phldrT="[Text]"/>
      <dgm:spPr/>
      <dgm:t>
        <a:bodyPr/>
        <a:lstStyle/>
        <a:p>
          <a:r>
            <a:rPr lang="en-IN"/>
            <a:t>Login</a:t>
          </a:r>
        </a:p>
      </dgm:t>
    </dgm:pt>
    <dgm:pt modelId="{5FA9AED0-4267-4298-92E9-1EDE21FFF4ED}" type="parTrans" cxnId="{0593A6E9-C214-4F80-BCF1-1F21DD3527B8}">
      <dgm:prSet/>
      <dgm:spPr/>
      <dgm:t>
        <a:bodyPr/>
        <a:lstStyle/>
        <a:p>
          <a:endParaRPr lang="en-IN"/>
        </a:p>
      </dgm:t>
    </dgm:pt>
    <dgm:pt modelId="{7F340ADF-79A3-4795-89A3-A36586676F76}" type="sibTrans" cxnId="{0593A6E9-C214-4F80-BCF1-1F21DD3527B8}">
      <dgm:prSet/>
      <dgm:spPr/>
      <dgm:t>
        <a:bodyPr/>
        <a:lstStyle/>
        <a:p>
          <a:endParaRPr lang="en-IN"/>
        </a:p>
      </dgm:t>
    </dgm:pt>
    <dgm:pt modelId="{484F8CA8-BD72-4C53-B992-315EFB0BC3DF}">
      <dgm:prSet phldrT="[Text]"/>
      <dgm:spPr/>
      <dgm:t>
        <a:bodyPr/>
        <a:lstStyle/>
        <a:p>
          <a:r>
            <a:rPr lang="en-IN"/>
            <a:t>Team Member</a:t>
          </a:r>
        </a:p>
      </dgm:t>
    </dgm:pt>
    <dgm:pt modelId="{2C42C9C0-7CF2-413A-8605-83344BA7DB57}" type="parTrans" cxnId="{CE3E0752-AC01-43E5-974F-9C6460EBF970}">
      <dgm:prSet/>
      <dgm:spPr/>
      <dgm:t>
        <a:bodyPr/>
        <a:lstStyle/>
        <a:p>
          <a:endParaRPr lang="en-IN"/>
        </a:p>
      </dgm:t>
    </dgm:pt>
    <dgm:pt modelId="{0203AB54-9B0F-456B-ACDD-253C26162D89}" type="sibTrans" cxnId="{CE3E0752-AC01-43E5-974F-9C6460EBF970}">
      <dgm:prSet/>
      <dgm:spPr/>
      <dgm:t>
        <a:bodyPr/>
        <a:lstStyle/>
        <a:p>
          <a:endParaRPr lang="en-IN"/>
        </a:p>
      </dgm:t>
    </dgm:pt>
    <dgm:pt modelId="{1A701A04-1E18-4BDE-845E-487984F753AC}">
      <dgm:prSet phldrT="[Text]"/>
      <dgm:spPr/>
      <dgm:t>
        <a:bodyPr/>
        <a:lstStyle/>
        <a:p>
          <a:r>
            <a:rPr lang="en-IN" dirty="0">
              <a:latin typeface="Times New Roman" panose="02020603050405020304" pitchFamily="18" charset="0"/>
              <a:cs typeface="Times New Roman" panose="02020603050405020304" pitchFamily="18" charset="0"/>
            </a:rPr>
            <a:t>Register</a:t>
          </a:r>
          <a:endParaRPr lang="en-IN"/>
        </a:p>
      </dgm:t>
    </dgm:pt>
    <dgm:pt modelId="{49F93F34-24F4-4086-A50C-1A24D8B5FF25}" type="parTrans" cxnId="{C3C6CDA8-715A-4C5A-8FE9-A90CC95294FA}">
      <dgm:prSet/>
      <dgm:spPr/>
      <dgm:t>
        <a:bodyPr/>
        <a:lstStyle/>
        <a:p>
          <a:endParaRPr lang="en-IN"/>
        </a:p>
      </dgm:t>
    </dgm:pt>
    <dgm:pt modelId="{46696DC3-9380-4528-9227-991D759A1440}" type="sibTrans" cxnId="{C3C6CDA8-715A-4C5A-8FE9-A90CC95294FA}">
      <dgm:prSet/>
      <dgm:spPr/>
      <dgm:t>
        <a:bodyPr/>
        <a:lstStyle/>
        <a:p>
          <a:endParaRPr lang="en-IN"/>
        </a:p>
      </dgm:t>
    </dgm:pt>
    <dgm:pt modelId="{E8CFFA3D-EFFB-4CB5-91A9-F2C2D479F677}">
      <dgm:prSet phldrT="[Text]"/>
      <dgm:spPr/>
      <dgm:t>
        <a:bodyPr/>
        <a:lstStyle/>
        <a:p>
          <a:r>
            <a:rPr lang="en-IN"/>
            <a:t>Team Leader</a:t>
          </a:r>
        </a:p>
      </dgm:t>
    </dgm:pt>
    <dgm:pt modelId="{227ACECD-9545-44E3-9CF6-3133D0FBB2A8}" type="parTrans" cxnId="{EF309573-4DD5-4670-A773-A00332269D79}">
      <dgm:prSet/>
      <dgm:spPr/>
      <dgm:t>
        <a:bodyPr/>
        <a:lstStyle/>
        <a:p>
          <a:endParaRPr lang="en-IN"/>
        </a:p>
      </dgm:t>
    </dgm:pt>
    <dgm:pt modelId="{973F7CB9-CA79-4888-80BB-2064A2BDF87D}" type="sibTrans" cxnId="{EF309573-4DD5-4670-A773-A00332269D79}">
      <dgm:prSet/>
      <dgm:spPr/>
      <dgm:t>
        <a:bodyPr/>
        <a:lstStyle/>
        <a:p>
          <a:endParaRPr lang="en-IN"/>
        </a:p>
      </dgm:t>
    </dgm:pt>
    <dgm:pt modelId="{FE5535DB-12D9-4EC0-831F-505ACE6CE597}">
      <dgm:prSet phldrT="[Text]"/>
      <dgm:spPr/>
      <dgm:t>
        <a:bodyPr/>
        <a:lstStyle/>
        <a:p>
          <a:r>
            <a:rPr lang="en-IN" dirty="0">
              <a:latin typeface="Times New Roman" panose="02020603050405020304" pitchFamily="18" charset="0"/>
              <a:cs typeface="Times New Roman" panose="02020603050405020304" pitchFamily="18" charset="0"/>
            </a:rPr>
            <a:t>Login </a:t>
          </a:r>
          <a:endParaRPr lang="en-IN"/>
        </a:p>
      </dgm:t>
    </dgm:pt>
    <dgm:pt modelId="{E277364D-649D-4053-84B5-4E3A62AA78F3}" type="parTrans" cxnId="{7FE63211-1C81-44A5-A370-6097E898ACB3}">
      <dgm:prSet/>
      <dgm:spPr/>
      <dgm:t>
        <a:bodyPr/>
        <a:lstStyle/>
        <a:p>
          <a:endParaRPr lang="en-IN"/>
        </a:p>
      </dgm:t>
    </dgm:pt>
    <dgm:pt modelId="{B1100369-1334-41D5-A16C-83FDD213C958}" type="sibTrans" cxnId="{7FE63211-1C81-44A5-A370-6097E898ACB3}">
      <dgm:prSet/>
      <dgm:spPr/>
      <dgm:t>
        <a:bodyPr/>
        <a:lstStyle/>
        <a:p>
          <a:endParaRPr lang="en-IN"/>
        </a:p>
      </dgm:t>
    </dgm:pt>
    <dgm:pt modelId="{2FDB1123-50C4-4799-B510-EF68B1456D7A}">
      <dgm:prSet/>
      <dgm:spPr/>
      <dgm:t>
        <a:bodyPr/>
        <a:lstStyle/>
        <a:p>
          <a:r>
            <a:rPr lang="en-IN" dirty="0">
              <a:latin typeface="Times New Roman" panose="02020603050405020304" pitchFamily="18" charset="0"/>
              <a:cs typeface="Times New Roman" panose="02020603050405020304" pitchFamily="18" charset="0"/>
            </a:rPr>
            <a:t>Generate reports</a:t>
          </a:r>
        </a:p>
      </dgm:t>
    </dgm:pt>
    <dgm:pt modelId="{B3496C1F-CF29-431A-ADF0-EC363F508D4E}" type="parTrans" cxnId="{4766212D-BFDE-43EF-A5C4-1359B29AE2DC}">
      <dgm:prSet/>
      <dgm:spPr/>
      <dgm:t>
        <a:bodyPr/>
        <a:lstStyle/>
        <a:p>
          <a:endParaRPr lang="en-IN"/>
        </a:p>
      </dgm:t>
    </dgm:pt>
    <dgm:pt modelId="{0D5FD641-D4E6-441D-89E6-76DD03B7CD9B}" type="sibTrans" cxnId="{4766212D-BFDE-43EF-A5C4-1359B29AE2DC}">
      <dgm:prSet/>
      <dgm:spPr/>
      <dgm:t>
        <a:bodyPr/>
        <a:lstStyle/>
        <a:p>
          <a:endParaRPr lang="en-IN"/>
        </a:p>
      </dgm:t>
    </dgm:pt>
    <dgm:pt modelId="{AEA52968-23AB-41B1-8CEC-E34E9A8BC703}">
      <dgm:prSet/>
      <dgm:spPr/>
      <dgm:t>
        <a:bodyPr/>
        <a:lstStyle/>
        <a:p>
          <a:r>
            <a:rPr lang="en-IN" dirty="0">
              <a:latin typeface="Times New Roman" panose="02020603050405020304" pitchFamily="18" charset="0"/>
              <a:cs typeface="Times New Roman" panose="02020603050405020304" pitchFamily="18" charset="0"/>
            </a:rPr>
            <a:t>Manage teams</a:t>
          </a:r>
        </a:p>
      </dgm:t>
    </dgm:pt>
    <dgm:pt modelId="{C5BAAAB1-AE83-4CDF-A001-B355BF1DB9B7}" type="parTrans" cxnId="{57023DC8-9F75-4F29-82C5-446ABD745B7E}">
      <dgm:prSet/>
      <dgm:spPr/>
      <dgm:t>
        <a:bodyPr/>
        <a:lstStyle/>
        <a:p>
          <a:endParaRPr lang="en-IN"/>
        </a:p>
      </dgm:t>
    </dgm:pt>
    <dgm:pt modelId="{5F3480C7-43A4-4B76-A5A9-FF8AAA1F111F}" type="sibTrans" cxnId="{57023DC8-9F75-4F29-82C5-446ABD745B7E}">
      <dgm:prSet/>
      <dgm:spPr/>
      <dgm:t>
        <a:bodyPr/>
        <a:lstStyle/>
        <a:p>
          <a:endParaRPr lang="en-IN"/>
        </a:p>
      </dgm:t>
    </dgm:pt>
    <dgm:pt modelId="{B2B0C2DB-E628-4CA0-B0C9-99F74F1B9822}">
      <dgm:prSet/>
      <dgm:spPr/>
      <dgm:t>
        <a:bodyPr/>
        <a:lstStyle/>
        <a:p>
          <a:r>
            <a:rPr lang="en-IN" dirty="0">
              <a:latin typeface="Times New Roman" panose="02020603050405020304" pitchFamily="18" charset="0"/>
              <a:cs typeface="Times New Roman" panose="02020603050405020304" pitchFamily="18" charset="0"/>
            </a:rPr>
            <a:t>Manage Tasks </a:t>
          </a:r>
        </a:p>
      </dgm:t>
    </dgm:pt>
    <dgm:pt modelId="{9C541081-5BE4-49DB-BE1F-3A6431AA2227}" type="parTrans" cxnId="{CA328571-D645-4066-902A-F6FAE3696844}">
      <dgm:prSet/>
      <dgm:spPr/>
      <dgm:t>
        <a:bodyPr/>
        <a:lstStyle/>
        <a:p>
          <a:endParaRPr lang="en-IN"/>
        </a:p>
      </dgm:t>
    </dgm:pt>
    <dgm:pt modelId="{5B767B14-BE58-4BB2-9D94-04C34B699EB2}" type="sibTrans" cxnId="{CA328571-D645-4066-902A-F6FAE3696844}">
      <dgm:prSet/>
      <dgm:spPr/>
      <dgm:t>
        <a:bodyPr/>
        <a:lstStyle/>
        <a:p>
          <a:endParaRPr lang="en-IN"/>
        </a:p>
      </dgm:t>
    </dgm:pt>
    <dgm:pt modelId="{D33C2F22-3E62-420A-BD55-AB6F14FE9088}">
      <dgm:prSet/>
      <dgm:spPr/>
      <dgm:t>
        <a:bodyPr/>
        <a:lstStyle/>
        <a:p>
          <a:r>
            <a:rPr lang="en-IN" dirty="0">
              <a:latin typeface="Times New Roman" panose="02020603050405020304" pitchFamily="18" charset="0"/>
              <a:cs typeface="Times New Roman" panose="02020603050405020304" pitchFamily="18" charset="0"/>
            </a:rPr>
            <a:t>View projects</a:t>
          </a:r>
        </a:p>
      </dgm:t>
    </dgm:pt>
    <dgm:pt modelId="{7AD92730-A0D2-49E6-9998-E7761FC9F2B8}" type="parTrans" cxnId="{DA50D8C2-28F9-45CA-9FB0-D10EE4068494}">
      <dgm:prSet/>
      <dgm:spPr/>
      <dgm:t>
        <a:bodyPr/>
        <a:lstStyle/>
        <a:p>
          <a:endParaRPr lang="en-IN"/>
        </a:p>
      </dgm:t>
    </dgm:pt>
    <dgm:pt modelId="{977B1194-5A52-47E5-8CAB-082C28B733B7}" type="sibTrans" cxnId="{DA50D8C2-28F9-45CA-9FB0-D10EE4068494}">
      <dgm:prSet/>
      <dgm:spPr/>
      <dgm:t>
        <a:bodyPr/>
        <a:lstStyle/>
        <a:p>
          <a:endParaRPr lang="en-IN"/>
        </a:p>
      </dgm:t>
    </dgm:pt>
    <dgm:pt modelId="{FE8F451C-EADE-43F5-8AE4-CF0D75CAD0F8}">
      <dgm:prSet/>
      <dgm:spPr/>
      <dgm:t>
        <a:bodyPr/>
        <a:lstStyle/>
        <a:p>
          <a:r>
            <a:rPr lang="en-IN" dirty="0">
              <a:latin typeface="Times New Roman" panose="02020603050405020304" pitchFamily="18" charset="0"/>
              <a:cs typeface="Times New Roman" panose="02020603050405020304" pitchFamily="18" charset="0"/>
            </a:rPr>
            <a:t>Manage access</a:t>
          </a:r>
        </a:p>
      </dgm:t>
    </dgm:pt>
    <dgm:pt modelId="{02438554-5D86-4DCA-A300-FF271F5B0B72}" type="parTrans" cxnId="{94420EE2-7B30-4B6C-A7D2-989958D46F1D}">
      <dgm:prSet/>
      <dgm:spPr/>
      <dgm:t>
        <a:bodyPr/>
        <a:lstStyle/>
        <a:p>
          <a:endParaRPr lang="en-IN"/>
        </a:p>
      </dgm:t>
    </dgm:pt>
    <dgm:pt modelId="{B6F9AD94-EA9E-42FD-BA55-E0616FED423E}" type="sibTrans" cxnId="{94420EE2-7B30-4B6C-A7D2-989958D46F1D}">
      <dgm:prSet/>
      <dgm:spPr/>
      <dgm:t>
        <a:bodyPr/>
        <a:lstStyle/>
        <a:p>
          <a:endParaRPr lang="en-IN"/>
        </a:p>
      </dgm:t>
    </dgm:pt>
    <dgm:pt modelId="{CE28964C-B5AA-40A6-80AB-9BE879F86EA0}">
      <dgm:prSet/>
      <dgm:spPr/>
      <dgm:t>
        <a:bodyPr/>
        <a:lstStyle/>
        <a:p>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dgm:t>
    </dgm:pt>
    <dgm:pt modelId="{AE21CE97-1800-482E-AB76-F94F8E0C3D2A}" type="parTrans" cxnId="{609D9A16-C404-4160-A5E3-F85DD0F60703}">
      <dgm:prSet/>
      <dgm:spPr/>
      <dgm:t>
        <a:bodyPr/>
        <a:lstStyle/>
        <a:p>
          <a:endParaRPr lang="en-IN"/>
        </a:p>
      </dgm:t>
    </dgm:pt>
    <dgm:pt modelId="{6FA50B11-7DF3-42AF-B42F-7E2CA400BB99}" type="sibTrans" cxnId="{609D9A16-C404-4160-A5E3-F85DD0F60703}">
      <dgm:prSet/>
      <dgm:spPr/>
      <dgm:t>
        <a:bodyPr/>
        <a:lstStyle/>
        <a:p>
          <a:endParaRPr lang="en-IN"/>
        </a:p>
      </dgm:t>
    </dgm:pt>
    <dgm:pt modelId="{035B93C9-37FD-4549-B697-73CD0920638B}">
      <dgm:prSet/>
      <dgm:spPr/>
      <dgm:t>
        <a:bodyPr/>
        <a:lstStyle/>
        <a:p>
          <a:r>
            <a:rPr lang="en-IN" dirty="0">
              <a:latin typeface="Times New Roman" panose="02020603050405020304" pitchFamily="18" charset="0"/>
              <a:cs typeface="Times New Roman" panose="02020603050405020304" pitchFamily="18" charset="0"/>
            </a:rPr>
            <a:t>Reset Password</a:t>
          </a:r>
        </a:p>
      </dgm:t>
    </dgm:pt>
    <dgm:pt modelId="{B3E56056-649A-478C-AC8E-3434312D87FF}" type="parTrans" cxnId="{C23ADEF8-4C51-410F-916A-FB8D11C9D74A}">
      <dgm:prSet/>
      <dgm:spPr/>
      <dgm:t>
        <a:bodyPr/>
        <a:lstStyle/>
        <a:p>
          <a:endParaRPr lang="en-IN"/>
        </a:p>
      </dgm:t>
    </dgm:pt>
    <dgm:pt modelId="{2DF7F2A0-BE96-4DAA-9043-F28D15390E70}" type="sibTrans" cxnId="{C23ADEF8-4C51-410F-916A-FB8D11C9D74A}">
      <dgm:prSet/>
      <dgm:spPr/>
      <dgm:t>
        <a:bodyPr/>
        <a:lstStyle/>
        <a:p>
          <a:endParaRPr lang="en-IN"/>
        </a:p>
      </dgm:t>
    </dgm:pt>
    <dgm:pt modelId="{ECE18CE8-046A-4B45-8739-23827A48B726}">
      <dgm:prSet/>
      <dgm:spPr/>
      <dgm:t>
        <a:bodyPr/>
        <a:lstStyle/>
        <a:p>
          <a:r>
            <a:rPr lang="en-IN" dirty="0">
              <a:latin typeface="Times New Roman" panose="02020603050405020304" pitchFamily="18" charset="0"/>
              <a:cs typeface="Times New Roman" panose="02020603050405020304" pitchFamily="18" charset="0"/>
            </a:rPr>
            <a:t>View Tasks</a:t>
          </a:r>
        </a:p>
      </dgm:t>
    </dgm:pt>
    <dgm:pt modelId="{EF775073-1BE4-4F00-8A38-D206C5C6B7B5}" type="parTrans" cxnId="{3DB35100-CB34-430E-AB73-5E6207712E5A}">
      <dgm:prSet/>
      <dgm:spPr/>
      <dgm:t>
        <a:bodyPr/>
        <a:lstStyle/>
        <a:p>
          <a:endParaRPr lang="en-IN"/>
        </a:p>
      </dgm:t>
    </dgm:pt>
    <dgm:pt modelId="{3EB85482-8E6D-4A89-94CF-0307432DE7D6}" type="sibTrans" cxnId="{3DB35100-CB34-430E-AB73-5E6207712E5A}">
      <dgm:prSet/>
      <dgm:spPr/>
      <dgm:t>
        <a:bodyPr/>
        <a:lstStyle/>
        <a:p>
          <a:endParaRPr lang="en-IN"/>
        </a:p>
      </dgm:t>
    </dgm:pt>
    <dgm:pt modelId="{69AC8C5B-AAAA-47DC-901E-AAF215AE7F4E}">
      <dgm:prSet/>
      <dgm:spPr/>
      <dgm:t>
        <a:bodyPr/>
        <a:lstStyle/>
        <a:p>
          <a:r>
            <a:rPr lang="en-IN" dirty="0">
              <a:latin typeface="Times New Roman" panose="02020603050405020304" pitchFamily="18" charset="0"/>
              <a:cs typeface="Times New Roman" panose="02020603050405020304" pitchFamily="18" charset="0"/>
            </a:rPr>
            <a:t>Filter Tasks </a:t>
          </a:r>
        </a:p>
      </dgm:t>
    </dgm:pt>
    <dgm:pt modelId="{C6765CF1-E315-4411-9C89-001BF9F113A5}" type="parTrans" cxnId="{D944DA37-2070-45C0-A8E0-405D72992582}">
      <dgm:prSet/>
      <dgm:spPr/>
      <dgm:t>
        <a:bodyPr/>
        <a:lstStyle/>
        <a:p>
          <a:endParaRPr lang="en-IN"/>
        </a:p>
      </dgm:t>
    </dgm:pt>
    <dgm:pt modelId="{7FDBA27E-A461-4CB4-A1AB-96117E49C964}" type="sibTrans" cxnId="{D944DA37-2070-45C0-A8E0-405D72992582}">
      <dgm:prSet/>
      <dgm:spPr/>
      <dgm:t>
        <a:bodyPr/>
        <a:lstStyle/>
        <a:p>
          <a:endParaRPr lang="en-IN"/>
        </a:p>
      </dgm:t>
    </dgm:pt>
    <dgm:pt modelId="{7603016C-B637-4974-9D7B-2A016987C607}">
      <dgm:prSet/>
      <dgm:spPr/>
      <dgm:t>
        <a:bodyPr/>
        <a:lstStyle/>
        <a:p>
          <a:r>
            <a:rPr lang="en-IN" dirty="0">
              <a:latin typeface="Times New Roman" panose="02020603050405020304" pitchFamily="18" charset="0"/>
              <a:cs typeface="Times New Roman" panose="02020603050405020304" pitchFamily="18" charset="0"/>
            </a:rPr>
            <a:t>Dashboard</a:t>
          </a:r>
        </a:p>
      </dgm:t>
    </dgm:pt>
    <dgm:pt modelId="{ACA10155-9AC9-444D-8376-6D05B0EFFCFC}" type="parTrans" cxnId="{44E1904D-851F-4547-9581-F5BACFD11EC9}">
      <dgm:prSet/>
      <dgm:spPr/>
      <dgm:t>
        <a:bodyPr/>
        <a:lstStyle/>
        <a:p>
          <a:endParaRPr lang="en-IN"/>
        </a:p>
      </dgm:t>
    </dgm:pt>
    <dgm:pt modelId="{3617D8FC-CD8E-46AE-9DC5-519718055E06}" type="sibTrans" cxnId="{44E1904D-851F-4547-9581-F5BACFD11EC9}">
      <dgm:prSet/>
      <dgm:spPr/>
      <dgm:t>
        <a:bodyPr/>
        <a:lstStyle/>
        <a:p>
          <a:endParaRPr lang="en-IN"/>
        </a:p>
      </dgm:t>
    </dgm:pt>
    <dgm:pt modelId="{99EABDB4-C4A6-491F-96BF-F5304A221155}">
      <dgm:prSet/>
      <dgm:spPr/>
      <dgm:t>
        <a:bodyPr/>
        <a:lstStyle/>
        <a:p>
          <a:r>
            <a:rPr lang="en-IN" dirty="0">
              <a:latin typeface="Times New Roman" panose="02020603050405020304" pitchFamily="18" charset="0"/>
              <a:cs typeface="Times New Roman" panose="02020603050405020304" pitchFamily="18" charset="0"/>
            </a:rPr>
            <a:t>Add comment</a:t>
          </a:r>
        </a:p>
      </dgm:t>
    </dgm:pt>
    <dgm:pt modelId="{4795520A-F82F-4422-A07A-415D636191CF}" type="parTrans" cxnId="{21813A37-B031-4EE9-BC30-6CDBB39982EE}">
      <dgm:prSet/>
      <dgm:spPr/>
      <dgm:t>
        <a:bodyPr/>
        <a:lstStyle/>
        <a:p>
          <a:endParaRPr lang="en-IN"/>
        </a:p>
      </dgm:t>
    </dgm:pt>
    <dgm:pt modelId="{82569ECC-2C33-4C66-ABAC-DE76A52D7CEF}" type="sibTrans" cxnId="{21813A37-B031-4EE9-BC30-6CDBB39982EE}">
      <dgm:prSet/>
      <dgm:spPr/>
      <dgm:t>
        <a:bodyPr/>
        <a:lstStyle/>
        <a:p>
          <a:endParaRPr lang="en-IN"/>
        </a:p>
      </dgm:t>
    </dgm:pt>
    <dgm:pt modelId="{B4A7528F-26AE-4426-A036-108BC38DB407}">
      <dgm:prSet/>
      <dgm:spPr/>
      <dgm:t>
        <a:bodyPr/>
        <a:lstStyle/>
        <a:p>
          <a:r>
            <a:rPr lang="en-IN" dirty="0">
              <a:latin typeface="Times New Roman" panose="02020603050405020304" pitchFamily="18" charset="0"/>
              <a:cs typeface="Times New Roman" panose="02020603050405020304" pitchFamily="18" charset="0"/>
            </a:rPr>
            <a:t>Manage Profile</a:t>
          </a:r>
        </a:p>
      </dgm:t>
    </dgm:pt>
    <dgm:pt modelId="{A1AF95FA-B44D-4184-AE26-D519B34C036B}" type="parTrans" cxnId="{545CA79E-4BBC-45ED-B729-5592B358119A}">
      <dgm:prSet/>
      <dgm:spPr/>
      <dgm:t>
        <a:bodyPr/>
        <a:lstStyle/>
        <a:p>
          <a:endParaRPr lang="en-IN"/>
        </a:p>
      </dgm:t>
    </dgm:pt>
    <dgm:pt modelId="{B832CA29-41B1-441F-A097-2BA740814D05}" type="sibTrans" cxnId="{545CA79E-4BBC-45ED-B729-5592B358119A}">
      <dgm:prSet/>
      <dgm:spPr/>
      <dgm:t>
        <a:bodyPr/>
        <a:lstStyle/>
        <a:p>
          <a:endParaRPr lang="en-IN"/>
        </a:p>
      </dgm:t>
    </dgm:pt>
    <dgm:pt modelId="{EC040382-93A0-41F5-B11C-93B39FFB04CA}">
      <dgm:prSet/>
      <dgm:spPr/>
      <dgm:t>
        <a:bodyPr/>
        <a:lstStyle/>
        <a:p>
          <a:r>
            <a:rPr lang="en-IN" dirty="0">
              <a:latin typeface="Times New Roman" panose="02020603050405020304" pitchFamily="18" charset="0"/>
              <a:cs typeface="Times New Roman" panose="02020603050405020304" pitchFamily="18" charset="0"/>
            </a:rPr>
            <a:t>Get reminders</a:t>
          </a:r>
        </a:p>
      </dgm:t>
    </dgm:pt>
    <dgm:pt modelId="{E271C182-D23D-4A7D-8CAC-C7FEAB222A82}" type="parTrans" cxnId="{F414DD05-253B-4D1F-90BA-A160AFEF4FA4}">
      <dgm:prSet/>
      <dgm:spPr/>
      <dgm:t>
        <a:bodyPr/>
        <a:lstStyle/>
        <a:p>
          <a:endParaRPr lang="en-IN"/>
        </a:p>
      </dgm:t>
    </dgm:pt>
    <dgm:pt modelId="{C14C32A3-3D89-41D4-BDF4-A5E4257ECC9C}" type="sibTrans" cxnId="{F414DD05-253B-4D1F-90BA-A160AFEF4FA4}">
      <dgm:prSet/>
      <dgm:spPr/>
      <dgm:t>
        <a:bodyPr/>
        <a:lstStyle/>
        <a:p>
          <a:endParaRPr lang="en-IN"/>
        </a:p>
      </dgm:t>
    </dgm:pt>
    <dgm:pt modelId="{A9157940-7023-4E4E-A7C2-D9077B33F63B}">
      <dgm:prSet/>
      <dgm:spPr/>
      <dgm:t>
        <a:bodyPr/>
        <a:lstStyle/>
        <a:p>
          <a:r>
            <a:rPr lang="en-IN" dirty="0">
              <a:latin typeface="Times New Roman" panose="02020603050405020304" pitchFamily="18" charset="0"/>
              <a:cs typeface="Times New Roman" panose="02020603050405020304" pitchFamily="18" charset="0"/>
            </a:rPr>
            <a:t>Deadline extension</a:t>
          </a:r>
        </a:p>
      </dgm:t>
    </dgm:pt>
    <dgm:pt modelId="{E3576A9F-EF6E-4A2B-B47B-D3C77AB1D3B5}" type="parTrans" cxnId="{E3113A1B-3244-4F57-B935-FC9CE3E5884C}">
      <dgm:prSet/>
      <dgm:spPr/>
      <dgm:t>
        <a:bodyPr/>
        <a:lstStyle/>
        <a:p>
          <a:endParaRPr lang="en-IN"/>
        </a:p>
      </dgm:t>
    </dgm:pt>
    <dgm:pt modelId="{95CE5639-88C7-4C51-B61A-29AB98AB2D55}" type="sibTrans" cxnId="{E3113A1B-3244-4F57-B935-FC9CE3E5884C}">
      <dgm:prSet/>
      <dgm:spPr/>
      <dgm:t>
        <a:bodyPr/>
        <a:lstStyle/>
        <a:p>
          <a:endParaRPr lang="en-IN"/>
        </a:p>
      </dgm:t>
    </dgm:pt>
    <dgm:pt modelId="{C07B9277-E1FC-4AF3-B856-A426FCAB5089}">
      <dgm:prSet phldrT="[Text]"/>
      <dgm:spPr/>
      <dgm:t>
        <a:bodyPr/>
        <a:lstStyle/>
        <a:p>
          <a:r>
            <a:rPr lang="en-IN"/>
            <a:t>Manage Users</a:t>
          </a:r>
        </a:p>
      </dgm:t>
    </dgm:pt>
    <dgm:pt modelId="{FC3C59CE-0545-4E17-8FFD-F7E936DFA51B}" type="parTrans" cxnId="{EBF5C384-5227-4A04-8A97-CB3766B1F479}">
      <dgm:prSet/>
      <dgm:spPr/>
      <dgm:t>
        <a:bodyPr/>
        <a:lstStyle/>
        <a:p>
          <a:endParaRPr lang="en-IN"/>
        </a:p>
      </dgm:t>
    </dgm:pt>
    <dgm:pt modelId="{878C08F4-1075-410A-8548-E0B4B7201534}" type="sibTrans" cxnId="{EBF5C384-5227-4A04-8A97-CB3766B1F479}">
      <dgm:prSet/>
      <dgm:spPr/>
      <dgm:t>
        <a:bodyPr/>
        <a:lstStyle/>
        <a:p>
          <a:endParaRPr lang="en-IN"/>
        </a:p>
      </dgm:t>
    </dgm:pt>
    <dgm:pt modelId="{3A4CDC01-FB8E-4CBD-B333-0765312CDCB4}">
      <dgm:prSet phldrT="[Text]"/>
      <dgm:spPr/>
      <dgm:t>
        <a:bodyPr/>
        <a:lstStyle/>
        <a:p>
          <a:r>
            <a:rPr lang="en-IN"/>
            <a:t>Assign Projects</a:t>
          </a:r>
        </a:p>
      </dgm:t>
    </dgm:pt>
    <dgm:pt modelId="{68F4EC20-B3D2-47BB-8E08-3EF733E3CE94}" type="parTrans" cxnId="{3A465FFB-9727-4F97-B15D-1DB387F62156}">
      <dgm:prSet/>
      <dgm:spPr/>
      <dgm:t>
        <a:bodyPr/>
        <a:lstStyle/>
        <a:p>
          <a:endParaRPr lang="en-IN"/>
        </a:p>
      </dgm:t>
    </dgm:pt>
    <dgm:pt modelId="{3ADA339B-F45F-4E01-921D-C2CD0F1DA0B7}" type="sibTrans" cxnId="{3A465FFB-9727-4F97-B15D-1DB387F62156}">
      <dgm:prSet/>
      <dgm:spPr/>
      <dgm:t>
        <a:bodyPr/>
        <a:lstStyle/>
        <a:p>
          <a:endParaRPr lang="en-IN"/>
        </a:p>
      </dgm:t>
    </dgm:pt>
    <dgm:pt modelId="{33FCAEBD-F803-4F94-B779-55D85835D5A4}">
      <dgm:prSet phldrT="[Text]"/>
      <dgm:spPr/>
      <dgm:t>
        <a:bodyPr/>
        <a:lstStyle/>
        <a:p>
          <a:r>
            <a:rPr lang="en-IN"/>
            <a:t>Add/promote Leader</a:t>
          </a:r>
        </a:p>
      </dgm:t>
    </dgm:pt>
    <dgm:pt modelId="{2BAB256F-DDE5-4EC7-AF8F-612CB4F4F89B}" type="parTrans" cxnId="{3203777E-01DE-41C5-8AF5-245C78664785}">
      <dgm:prSet/>
      <dgm:spPr/>
      <dgm:t>
        <a:bodyPr/>
        <a:lstStyle/>
        <a:p>
          <a:endParaRPr lang="en-IN"/>
        </a:p>
      </dgm:t>
    </dgm:pt>
    <dgm:pt modelId="{D60E23C2-31F1-4CE9-BB7A-97900A5E3D1D}" type="sibTrans" cxnId="{3203777E-01DE-41C5-8AF5-245C78664785}">
      <dgm:prSet/>
      <dgm:spPr/>
      <dgm:t>
        <a:bodyPr/>
        <a:lstStyle/>
        <a:p>
          <a:endParaRPr lang="en-IN"/>
        </a:p>
      </dgm:t>
    </dgm:pt>
    <dgm:pt modelId="{12AD4E63-B9F6-49CF-BF82-A0C9F3946C94}">
      <dgm:prSet phldrT="[Text]"/>
      <dgm:spPr/>
      <dgm:t>
        <a:bodyPr/>
        <a:lstStyle/>
        <a:p>
          <a:endParaRPr lang="en-IN"/>
        </a:p>
      </dgm:t>
    </dgm:pt>
    <dgm:pt modelId="{EF0F5E5D-3807-4357-BF2A-55D1730654AF}" type="parTrans" cxnId="{40C97217-59C4-4E39-9835-D1962B026905}">
      <dgm:prSet/>
      <dgm:spPr/>
      <dgm:t>
        <a:bodyPr/>
        <a:lstStyle/>
        <a:p>
          <a:endParaRPr lang="en-IN"/>
        </a:p>
      </dgm:t>
    </dgm:pt>
    <dgm:pt modelId="{E5E96682-F44F-463B-BE0B-EA342DEA92AE}" type="sibTrans" cxnId="{40C97217-59C4-4E39-9835-D1962B026905}">
      <dgm:prSet/>
      <dgm:spPr/>
      <dgm:t>
        <a:bodyPr/>
        <a:lstStyle/>
        <a:p>
          <a:endParaRPr lang="en-IN"/>
        </a:p>
      </dgm:t>
    </dgm:pt>
    <dgm:pt modelId="{D7AF95ED-5920-43CF-800D-56B2948919B9}">
      <dgm:prSet phldrT="[Text]"/>
      <dgm:spPr/>
      <dgm:t>
        <a:bodyPr/>
        <a:lstStyle/>
        <a:p>
          <a:endParaRPr lang="en-IN"/>
        </a:p>
      </dgm:t>
    </dgm:pt>
    <dgm:pt modelId="{00E510AF-FF58-4EA8-B130-B73B2504E1FB}" type="parTrans" cxnId="{DCBAB59A-A93F-473D-BCCA-810656BD63B1}">
      <dgm:prSet/>
      <dgm:spPr/>
      <dgm:t>
        <a:bodyPr/>
        <a:lstStyle/>
        <a:p>
          <a:endParaRPr lang="en-IN"/>
        </a:p>
      </dgm:t>
    </dgm:pt>
    <dgm:pt modelId="{296D25D5-1096-4447-919A-AFEB41E883DF}" type="sibTrans" cxnId="{DCBAB59A-A93F-473D-BCCA-810656BD63B1}">
      <dgm:prSet/>
      <dgm:spPr/>
      <dgm:t>
        <a:bodyPr/>
        <a:lstStyle/>
        <a:p>
          <a:endParaRPr lang="en-IN"/>
        </a:p>
      </dgm:t>
    </dgm:pt>
    <dgm:pt modelId="{B7323F8B-311C-4667-BA2B-3325DCB736E7}">
      <dgm:prSet phldrT="[Text]"/>
      <dgm:spPr/>
      <dgm:t>
        <a:bodyPr/>
        <a:lstStyle/>
        <a:p>
          <a:r>
            <a:rPr lang="en-IN"/>
            <a:t>Manage Permission access </a:t>
          </a:r>
        </a:p>
      </dgm:t>
    </dgm:pt>
    <dgm:pt modelId="{90E80DA3-969B-4253-9B4B-C2155CC78159}" type="parTrans" cxnId="{C0920738-C810-42C0-99DB-553A7D170635}">
      <dgm:prSet/>
      <dgm:spPr/>
      <dgm:t>
        <a:bodyPr/>
        <a:lstStyle/>
        <a:p>
          <a:endParaRPr lang="en-IN"/>
        </a:p>
      </dgm:t>
    </dgm:pt>
    <dgm:pt modelId="{18FAA841-9F15-4181-A410-03A4ADA296B2}" type="sibTrans" cxnId="{C0920738-C810-42C0-99DB-553A7D170635}">
      <dgm:prSet/>
      <dgm:spPr/>
      <dgm:t>
        <a:bodyPr/>
        <a:lstStyle/>
        <a:p>
          <a:endParaRPr lang="en-IN"/>
        </a:p>
      </dgm:t>
    </dgm:pt>
    <dgm:pt modelId="{A47420F8-6DDC-4989-8704-C7FD1719E822}" type="pres">
      <dgm:prSet presAssocID="{BC93E14C-6D1C-4C63-9735-B2027049B0C6}" presName="Name0" presStyleCnt="0">
        <dgm:presLayoutVars>
          <dgm:dir/>
          <dgm:animLvl val="lvl"/>
          <dgm:resizeHandles val="exact"/>
        </dgm:presLayoutVars>
      </dgm:prSet>
      <dgm:spPr/>
    </dgm:pt>
    <dgm:pt modelId="{EBF584C0-B0DB-4DF3-B2B7-088587EDCDAE}" type="pres">
      <dgm:prSet presAssocID="{BA014D8B-0DF3-4494-A135-C5D43557DD5D}" presName="composite" presStyleCnt="0"/>
      <dgm:spPr/>
    </dgm:pt>
    <dgm:pt modelId="{DC15CA44-244C-4633-B1A9-511CF0328C56}" type="pres">
      <dgm:prSet presAssocID="{BA014D8B-0DF3-4494-A135-C5D43557DD5D}" presName="parTx" presStyleLbl="alignNode1" presStyleIdx="0" presStyleCnt="3">
        <dgm:presLayoutVars>
          <dgm:chMax val="0"/>
          <dgm:chPref val="0"/>
          <dgm:bulletEnabled val="1"/>
        </dgm:presLayoutVars>
      </dgm:prSet>
      <dgm:spPr/>
    </dgm:pt>
    <dgm:pt modelId="{0DB28A70-5862-48FC-BDBE-109AEA2F92D3}" type="pres">
      <dgm:prSet presAssocID="{BA014D8B-0DF3-4494-A135-C5D43557DD5D}" presName="desTx" presStyleLbl="alignAccFollowNode1" presStyleIdx="0" presStyleCnt="3">
        <dgm:presLayoutVars>
          <dgm:bulletEnabled val="1"/>
        </dgm:presLayoutVars>
      </dgm:prSet>
      <dgm:spPr/>
    </dgm:pt>
    <dgm:pt modelId="{895DB09F-356A-4229-9D23-FF2A5E083CBF}" type="pres">
      <dgm:prSet presAssocID="{FB1A0CD2-631F-4C59-8D37-8354C5B6753A}" presName="space" presStyleCnt="0"/>
      <dgm:spPr/>
    </dgm:pt>
    <dgm:pt modelId="{A9FA91E2-21EE-4681-8AC8-E358250D5064}" type="pres">
      <dgm:prSet presAssocID="{484F8CA8-BD72-4C53-B992-315EFB0BC3DF}" presName="composite" presStyleCnt="0"/>
      <dgm:spPr/>
    </dgm:pt>
    <dgm:pt modelId="{29778F04-8BA2-49FF-B4BC-6084CF125B5A}" type="pres">
      <dgm:prSet presAssocID="{484F8CA8-BD72-4C53-B992-315EFB0BC3DF}" presName="parTx" presStyleLbl="alignNode1" presStyleIdx="1" presStyleCnt="3">
        <dgm:presLayoutVars>
          <dgm:chMax val="0"/>
          <dgm:chPref val="0"/>
          <dgm:bulletEnabled val="1"/>
        </dgm:presLayoutVars>
      </dgm:prSet>
      <dgm:spPr/>
    </dgm:pt>
    <dgm:pt modelId="{4B94CF43-2324-4692-BB5C-032EAA5596FC}" type="pres">
      <dgm:prSet presAssocID="{484F8CA8-BD72-4C53-B992-315EFB0BC3DF}" presName="desTx" presStyleLbl="alignAccFollowNode1" presStyleIdx="1" presStyleCnt="3">
        <dgm:presLayoutVars>
          <dgm:bulletEnabled val="1"/>
        </dgm:presLayoutVars>
      </dgm:prSet>
      <dgm:spPr/>
    </dgm:pt>
    <dgm:pt modelId="{07839C32-F831-4C85-A42B-227C0652B0DA}" type="pres">
      <dgm:prSet presAssocID="{0203AB54-9B0F-456B-ACDD-253C26162D89}" presName="space" presStyleCnt="0"/>
      <dgm:spPr/>
    </dgm:pt>
    <dgm:pt modelId="{F6AF751C-8E7D-4293-98D1-13BF75F664F7}" type="pres">
      <dgm:prSet presAssocID="{E8CFFA3D-EFFB-4CB5-91A9-F2C2D479F677}" presName="composite" presStyleCnt="0"/>
      <dgm:spPr/>
    </dgm:pt>
    <dgm:pt modelId="{B2BEA3E0-489A-4CA7-BC07-A89D6ED7D70A}" type="pres">
      <dgm:prSet presAssocID="{E8CFFA3D-EFFB-4CB5-91A9-F2C2D479F677}" presName="parTx" presStyleLbl="alignNode1" presStyleIdx="2" presStyleCnt="3">
        <dgm:presLayoutVars>
          <dgm:chMax val="0"/>
          <dgm:chPref val="0"/>
          <dgm:bulletEnabled val="1"/>
        </dgm:presLayoutVars>
      </dgm:prSet>
      <dgm:spPr/>
    </dgm:pt>
    <dgm:pt modelId="{714BC5C7-5FC4-4EFD-B1B2-77BA85E10A58}" type="pres">
      <dgm:prSet presAssocID="{E8CFFA3D-EFFB-4CB5-91A9-F2C2D479F677}" presName="desTx" presStyleLbl="alignAccFollowNode1" presStyleIdx="2" presStyleCnt="3">
        <dgm:presLayoutVars>
          <dgm:bulletEnabled val="1"/>
        </dgm:presLayoutVars>
      </dgm:prSet>
      <dgm:spPr/>
    </dgm:pt>
  </dgm:ptLst>
  <dgm:cxnLst>
    <dgm:cxn modelId="{3DB35100-CB34-430E-AB73-5E6207712E5A}" srcId="{484F8CA8-BD72-4C53-B992-315EFB0BC3DF}" destId="{ECE18CE8-046A-4B45-8739-23827A48B726}" srcOrd="3" destOrd="0" parTransId="{EF775073-1BE4-4F00-8A38-D206C5C6B7B5}" sibTransId="{3EB85482-8E6D-4A89-94CF-0307432DE7D6}"/>
    <dgm:cxn modelId="{15FDB400-1A8C-443C-92C3-D9398567A741}" type="presOf" srcId="{FE8F451C-EADE-43F5-8AE4-CF0D75CAD0F8}" destId="{714BC5C7-5FC4-4EFD-B1B2-77BA85E10A58}" srcOrd="0" destOrd="5" presId="urn:microsoft.com/office/officeart/2005/8/layout/hList1"/>
    <dgm:cxn modelId="{F414DD05-253B-4D1F-90BA-A160AFEF4FA4}" srcId="{484F8CA8-BD72-4C53-B992-315EFB0BC3DF}" destId="{EC040382-93A0-41F5-B11C-93B39FFB04CA}" srcOrd="8" destOrd="0" parTransId="{E271C182-D23D-4A7D-8CAC-C7FEAB222A82}" sibTransId="{C14C32A3-3D89-41D4-BDF4-A5E4257ECC9C}"/>
    <dgm:cxn modelId="{FB49120A-7F9D-417B-BDC8-5B078FB539DB}" type="presOf" srcId="{E8CFFA3D-EFFB-4CB5-91A9-F2C2D479F677}" destId="{B2BEA3E0-489A-4CA7-BC07-A89D6ED7D70A}" srcOrd="0" destOrd="0" presId="urn:microsoft.com/office/officeart/2005/8/layout/hList1"/>
    <dgm:cxn modelId="{FA698C0D-5099-4FF1-9605-780B728DD302}" type="presOf" srcId="{ECE18CE8-046A-4B45-8739-23827A48B726}" destId="{4B94CF43-2324-4692-BB5C-032EAA5596FC}" srcOrd="0" destOrd="3" presId="urn:microsoft.com/office/officeart/2005/8/layout/hList1"/>
    <dgm:cxn modelId="{7FE63211-1C81-44A5-A370-6097E898ACB3}" srcId="{E8CFFA3D-EFFB-4CB5-91A9-F2C2D479F677}" destId="{FE5535DB-12D9-4EC0-831F-505ACE6CE597}" srcOrd="0" destOrd="0" parTransId="{E277364D-649D-4053-84B5-4E3A62AA78F3}" sibTransId="{B1100369-1334-41D5-A16C-83FDD213C958}"/>
    <dgm:cxn modelId="{8FAE7115-C57C-4B2F-9154-CE6D26B3EE75}" type="presOf" srcId="{D7AF95ED-5920-43CF-800D-56B2948919B9}" destId="{0DB28A70-5862-48FC-BDBE-109AEA2F92D3}" srcOrd="0" destOrd="5" presId="urn:microsoft.com/office/officeart/2005/8/layout/hList1"/>
    <dgm:cxn modelId="{609D9A16-C404-4160-A5E3-F85DD0F60703}" srcId="{484F8CA8-BD72-4C53-B992-315EFB0BC3DF}" destId="{CE28964C-B5AA-40A6-80AB-9BE879F86EA0}" srcOrd="1" destOrd="0" parTransId="{AE21CE97-1800-482E-AB76-F94F8E0C3D2A}" sibTransId="{6FA50B11-7DF3-42AF-B42F-7E2CA400BB99}"/>
    <dgm:cxn modelId="{40C97217-59C4-4E39-9835-D1962B026905}" srcId="{BA014D8B-0DF3-4494-A135-C5D43557DD5D}" destId="{12AD4E63-B9F6-49CF-BF82-A0C9F3946C94}" srcOrd="6" destOrd="0" parTransId="{EF0F5E5D-3807-4357-BF2A-55D1730654AF}" sibTransId="{E5E96682-F44F-463B-BE0B-EA342DEA92AE}"/>
    <dgm:cxn modelId="{3697F71A-F169-4E05-822F-1BDE2473616E}" type="presOf" srcId="{33FCAEBD-F803-4F94-B779-55D85835D5A4}" destId="{0DB28A70-5862-48FC-BDBE-109AEA2F92D3}" srcOrd="0" destOrd="4" presId="urn:microsoft.com/office/officeart/2005/8/layout/hList1"/>
    <dgm:cxn modelId="{E3113A1B-3244-4F57-B935-FC9CE3E5884C}" srcId="{484F8CA8-BD72-4C53-B992-315EFB0BC3DF}" destId="{A9157940-7023-4E4E-A7C2-D9077B33F63B}" srcOrd="9" destOrd="0" parTransId="{E3576A9F-EF6E-4A2B-B47B-D3C77AB1D3B5}" sibTransId="{95CE5639-88C7-4C51-B61A-29AB98AB2D55}"/>
    <dgm:cxn modelId="{C6FDBF1B-2FB7-43C7-9A65-073C9912945A}" type="presOf" srcId="{7603016C-B637-4974-9D7B-2A016987C607}" destId="{4B94CF43-2324-4692-BB5C-032EAA5596FC}" srcOrd="0" destOrd="5" presId="urn:microsoft.com/office/officeart/2005/8/layout/hList1"/>
    <dgm:cxn modelId="{4766212D-BFDE-43EF-A5C4-1359B29AE2DC}" srcId="{E8CFFA3D-EFFB-4CB5-91A9-F2C2D479F677}" destId="{2FDB1123-50C4-4799-B510-EF68B1456D7A}" srcOrd="1" destOrd="0" parTransId="{B3496C1F-CF29-431A-ADF0-EC363F508D4E}" sibTransId="{0D5FD641-D4E6-441D-89E6-76DD03B7CD9B}"/>
    <dgm:cxn modelId="{F531332E-E154-4B8A-AD33-465272B767A5}" type="presOf" srcId="{A9157940-7023-4E4E-A7C2-D9077B33F63B}" destId="{4B94CF43-2324-4692-BB5C-032EAA5596FC}" srcOrd="0" destOrd="9" presId="urn:microsoft.com/office/officeart/2005/8/layout/hList1"/>
    <dgm:cxn modelId="{80D52531-757F-4E7E-92E0-18F0AE7A73D0}" type="presOf" srcId="{BC93E14C-6D1C-4C63-9735-B2027049B0C6}" destId="{A47420F8-6DDC-4989-8704-C7FD1719E822}" srcOrd="0" destOrd="0" presId="urn:microsoft.com/office/officeart/2005/8/layout/hList1"/>
    <dgm:cxn modelId="{A4C74F33-D00D-4B0F-A9F1-EE2A8E4A6A1F}" type="presOf" srcId="{C07B9277-E1FC-4AF3-B856-A426FCAB5089}" destId="{0DB28A70-5862-48FC-BDBE-109AEA2F92D3}" srcOrd="0" destOrd="1" presId="urn:microsoft.com/office/officeart/2005/8/layout/hList1"/>
    <dgm:cxn modelId="{4E8AA736-F3A9-42E1-AC05-4E4D0E3B17E6}" type="presOf" srcId="{2FDB1123-50C4-4799-B510-EF68B1456D7A}" destId="{714BC5C7-5FC4-4EFD-B1B2-77BA85E10A58}" srcOrd="0" destOrd="1" presId="urn:microsoft.com/office/officeart/2005/8/layout/hList1"/>
    <dgm:cxn modelId="{21813A37-B031-4EE9-BC30-6CDBB39982EE}" srcId="{484F8CA8-BD72-4C53-B992-315EFB0BC3DF}" destId="{99EABDB4-C4A6-491F-96BF-F5304A221155}" srcOrd="6" destOrd="0" parTransId="{4795520A-F82F-4422-A07A-415D636191CF}" sibTransId="{82569ECC-2C33-4C66-ABAC-DE76A52D7CEF}"/>
    <dgm:cxn modelId="{D944DA37-2070-45C0-A8E0-405D72992582}" srcId="{484F8CA8-BD72-4C53-B992-315EFB0BC3DF}" destId="{69AC8C5B-AAAA-47DC-901E-AAF215AE7F4E}" srcOrd="4" destOrd="0" parTransId="{C6765CF1-E315-4411-9C89-001BF9F113A5}" sibTransId="{7FDBA27E-A461-4CB4-A1AB-96117E49C964}"/>
    <dgm:cxn modelId="{C0920738-C810-42C0-99DB-553A7D170635}" srcId="{BA014D8B-0DF3-4494-A135-C5D43557DD5D}" destId="{B7323F8B-311C-4667-BA2B-3325DCB736E7}" srcOrd="2" destOrd="0" parTransId="{90E80DA3-969B-4253-9B4B-C2155CC78159}" sibTransId="{18FAA841-9F15-4181-A410-03A4ADA296B2}"/>
    <dgm:cxn modelId="{4B0C813E-14DC-4CBC-B7BD-DC48575EC4E7}" type="presOf" srcId="{69AC8C5B-AAAA-47DC-901E-AAF215AE7F4E}" destId="{4B94CF43-2324-4692-BB5C-032EAA5596FC}" srcOrd="0" destOrd="4" presId="urn:microsoft.com/office/officeart/2005/8/layout/hList1"/>
    <dgm:cxn modelId="{029FB464-53F5-4031-A97E-70F28BAA275B}" srcId="{BC93E14C-6D1C-4C63-9735-B2027049B0C6}" destId="{BA014D8B-0DF3-4494-A135-C5D43557DD5D}" srcOrd="0" destOrd="0" parTransId="{08BC513E-C546-48F8-A2B5-45AC0EB1DA7D}" sibTransId="{FB1A0CD2-631F-4C59-8D37-8354C5B6753A}"/>
    <dgm:cxn modelId="{CB240869-3671-4654-8FB9-FE5BD412BDBA}" type="presOf" srcId="{CE28964C-B5AA-40A6-80AB-9BE879F86EA0}" destId="{4B94CF43-2324-4692-BB5C-032EAA5596FC}" srcOrd="0" destOrd="1" presId="urn:microsoft.com/office/officeart/2005/8/layout/hList1"/>
    <dgm:cxn modelId="{F090DE49-5FA1-489C-AF65-68DDB2EED365}" type="presOf" srcId="{D33C2F22-3E62-420A-BD55-AB6F14FE9088}" destId="{714BC5C7-5FC4-4EFD-B1B2-77BA85E10A58}" srcOrd="0" destOrd="4" presId="urn:microsoft.com/office/officeart/2005/8/layout/hList1"/>
    <dgm:cxn modelId="{44E1904D-851F-4547-9581-F5BACFD11EC9}" srcId="{484F8CA8-BD72-4C53-B992-315EFB0BC3DF}" destId="{7603016C-B637-4974-9D7B-2A016987C607}" srcOrd="5" destOrd="0" parTransId="{ACA10155-9AC9-444D-8376-6D05B0EFFCFC}" sibTransId="{3617D8FC-CD8E-46AE-9DC5-519718055E06}"/>
    <dgm:cxn modelId="{F48EA26D-4090-43E0-BA0F-6A6095F010A8}" type="presOf" srcId="{FE5535DB-12D9-4EC0-831F-505ACE6CE597}" destId="{714BC5C7-5FC4-4EFD-B1B2-77BA85E10A58}" srcOrd="0" destOrd="0" presId="urn:microsoft.com/office/officeart/2005/8/layout/hList1"/>
    <dgm:cxn modelId="{CA328571-D645-4066-902A-F6FAE3696844}" srcId="{E8CFFA3D-EFFB-4CB5-91A9-F2C2D479F677}" destId="{B2B0C2DB-E628-4CA0-B0C9-99F74F1B9822}" srcOrd="3" destOrd="0" parTransId="{9C541081-5BE4-49DB-BE1F-3A6431AA2227}" sibTransId="{5B767B14-BE58-4BB2-9D94-04C34B699EB2}"/>
    <dgm:cxn modelId="{CE3E0752-AC01-43E5-974F-9C6460EBF970}" srcId="{BC93E14C-6D1C-4C63-9735-B2027049B0C6}" destId="{484F8CA8-BD72-4C53-B992-315EFB0BC3DF}" srcOrd="1" destOrd="0" parTransId="{2C42C9C0-7CF2-413A-8605-83344BA7DB57}" sibTransId="{0203AB54-9B0F-456B-ACDD-253C26162D89}"/>
    <dgm:cxn modelId="{EF309573-4DD5-4670-A773-A00332269D79}" srcId="{BC93E14C-6D1C-4C63-9735-B2027049B0C6}" destId="{E8CFFA3D-EFFB-4CB5-91A9-F2C2D479F677}" srcOrd="2" destOrd="0" parTransId="{227ACECD-9545-44E3-9CF6-3133D0FBB2A8}" sibTransId="{973F7CB9-CA79-4888-80BB-2064A2BDF87D}"/>
    <dgm:cxn modelId="{3203777E-01DE-41C5-8AF5-245C78664785}" srcId="{BA014D8B-0DF3-4494-A135-C5D43557DD5D}" destId="{33FCAEBD-F803-4F94-B779-55D85835D5A4}" srcOrd="4" destOrd="0" parTransId="{2BAB256F-DDE5-4EC7-AF8F-612CB4F4F89B}" sibTransId="{D60E23C2-31F1-4CE9-BB7A-97900A5E3D1D}"/>
    <dgm:cxn modelId="{EBF5C384-5227-4A04-8A97-CB3766B1F479}" srcId="{BA014D8B-0DF3-4494-A135-C5D43557DD5D}" destId="{C07B9277-E1FC-4AF3-B856-A426FCAB5089}" srcOrd="1" destOrd="0" parTransId="{FC3C59CE-0545-4E17-8FFD-F7E936DFA51B}" sibTransId="{878C08F4-1075-410A-8548-E0B4B7201534}"/>
    <dgm:cxn modelId="{8395428B-BCDC-49A5-A440-D8043CC5244D}" type="presOf" srcId="{B4A7528F-26AE-4426-A036-108BC38DB407}" destId="{4B94CF43-2324-4692-BB5C-032EAA5596FC}" srcOrd="0" destOrd="7" presId="urn:microsoft.com/office/officeart/2005/8/layout/hList1"/>
    <dgm:cxn modelId="{DCBAB59A-A93F-473D-BCCA-810656BD63B1}" srcId="{BA014D8B-0DF3-4494-A135-C5D43557DD5D}" destId="{D7AF95ED-5920-43CF-800D-56B2948919B9}" srcOrd="5" destOrd="0" parTransId="{00E510AF-FF58-4EA8-B130-B73B2504E1FB}" sibTransId="{296D25D5-1096-4447-919A-AFEB41E883DF}"/>
    <dgm:cxn modelId="{545CA79E-4BBC-45ED-B729-5592B358119A}" srcId="{484F8CA8-BD72-4C53-B992-315EFB0BC3DF}" destId="{B4A7528F-26AE-4426-A036-108BC38DB407}" srcOrd="7" destOrd="0" parTransId="{A1AF95FA-B44D-4184-AE26-D519B34C036B}" sibTransId="{B832CA29-41B1-441F-A097-2BA740814D05}"/>
    <dgm:cxn modelId="{F6246D9F-B3E9-4E6E-81DF-9FE47A94D6BF}" type="presOf" srcId="{B7323F8B-311C-4667-BA2B-3325DCB736E7}" destId="{0DB28A70-5862-48FC-BDBE-109AEA2F92D3}" srcOrd="0" destOrd="2" presId="urn:microsoft.com/office/officeart/2005/8/layout/hList1"/>
    <dgm:cxn modelId="{9890F5A7-9DEB-40BD-81FB-F61D006F6BA5}" type="presOf" srcId="{484F8CA8-BD72-4C53-B992-315EFB0BC3DF}" destId="{29778F04-8BA2-49FF-B4BC-6084CF125B5A}" srcOrd="0" destOrd="0" presId="urn:microsoft.com/office/officeart/2005/8/layout/hList1"/>
    <dgm:cxn modelId="{C3C6CDA8-715A-4C5A-8FE9-A90CC95294FA}" srcId="{484F8CA8-BD72-4C53-B992-315EFB0BC3DF}" destId="{1A701A04-1E18-4BDE-845E-487984F753AC}" srcOrd="0" destOrd="0" parTransId="{49F93F34-24F4-4086-A50C-1A24D8B5FF25}" sibTransId="{46696DC3-9380-4528-9227-991D759A1440}"/>
    <dgm:cxn modelId="{8BE52CAB-0ADA-425A-9824-78430123FB49}" type="presOf" srcId="{12AD4E63-B9F6-49CF-BF82-A0C9F3946C94}" destId="{0DB28A70-5862-48FC-BDBE-109AEA2F92D3}" srcOrd="0" destOrd="6" presId="urn:microsoft.com/office/officeart/2005/8/layout/hList1"/>
    <dgm:cxn modelId="{19A589AC-2CC1-401E-B0D6-3E94C5AD1DD6}" type="presOf" srcId="{3A4CDC01-FB8E-4CBD-B333-0765312CDCB4}" destId="{0DB28A70-5862-48FC-BDBE-109AEA2F92D3}" srcOrd="0" destOrd="3" presId="urn:microsoft.com/office/officeart/2005/8/layout/hList1"/>
    <dgm:cxn modelId="{9BC792B1-B605-4841-BD7D-3AD677A08F47}" type="presOf" srcId="{8A12FCA8-79E4-4991-BF00-70176F184EAB}" destId="{0DB28A70-5862-48FC-BDBE-109AEA2F92D3}" srcOrd="0" destOrd="0" presId="urn:microsoft.com/office/officeart/2005/8/layout/hList1"/>
    <dgm:cxn modelId="{FFC90EB9-4D30-4087-B1EB-8DD9C329012D}" type="presOf" srcId="{99EABDB4-C4A6-491F-96BF-F5304A221155}" destId="{4B94CF43-2324-4692-BB5C-032EAA5596FC}" srcOrd="0" destOrd="6" presId="urn:microsoft.com/office/officeart/2005/8/layout/hList1"/>
    <dgm:cxn modelId="{366FDBBF-B7A3-4A3D-BA91-F705FF4AF75A}" type="presOf" srcId="{EC040382-93A0-41F5-B11C-93B39FFB04CA}" destId="{4B94CF43-2324-4692-BB5C-032EAA5596FC}" srcOrd="0" destOrd="8" presId="urn:microsoft.com/office/officeart/2005/8/layout/hList1"/>
    <dgm:cxn modelId="{DA50D8C2-28F9-45CA-9FB0-D10EE4068494}" srcId="{E8CFFA3D-EFFB-4CB5-91A9-F2C2D479F677}" destId="{D33C2F22-3E62-420A-BD55-AB6F14FE9088}" srcOrd="4" destOrd="0" parTransId="{7AD92730-A0D2-49E6-9998-E7761FC9F2B8}" sibTransId="{977B1194-5A52-47E5-8CAB-082C28B733B7}"/>
    <dgm:cxn modelId="{76D658C4-21AE-405B-BD34-2FE6DFB9D81D}" type="presOf" srcId="{BA014D8B-0DF3-4494-A135-C5D43557DD5D}" destId="{DC15CA44-244C-4633-B1A9-511CF0328C56}" srcOrd="0" destOrd="0" presId="urn:microsoft.com/office/officeart/2005/8/layout/hList1"/>
    <dgm:cxn modelId="{57023DC8-9F75-4F29-82C5-446ABD745B7E}" srcId="{E8CFFA3D-EFFB-4CB5-91A9-F2C2D479F677}" destId="{AEA52968-23AB-41B1-8CEC-E34E9A8BC703}" srcOrd="2" destOrd="0" parTransId="{C5BAAAB1-AE83-4CDF-A001-B355BF1DB9B7}" sibTransId="{5F3480C7-43A4-4B76-A5A9-FF8AAA1F111F}"/>
    <dgm:cxn modelId="{8333F7CE-8618-48C3-B8F0-936F755D39E9}" type="presOf" srcId="{1A701A04-1E18-4BDE-845E-487984F753AC}" destId="{4B94CF43-2324-4692-BB5C-032EAA5596FC}" srcOrd="0" destOrd="0" presId="urn:microsoft.com/office/officeart/2005/8/layout/hList1"/>
    <dgm:cxn modelId="{9F71DFD3-4D3C-4410-A831-B4D48DA540A1}" type="presOf" srcId="{035B93C9-37FD-4549-B697-73CD0920638B}" destId="{4B94CF43-2324-4692-BB5C-032EAA5596FC}" srcOrd="0" destOrd="2" presId="urn:microsoft.com/office/officeart/2005/8/layout/hList1"/>
    <dgm:cxn modelId="{A50813DE-48D7-4B11-AFEA-9A3FBE5F7AFE}" type="presOf" srcId="{AEA52968-23AB-41B1-8CEC-E34E9A8BC703}" destId="{714BC5C7-5FC4-4EFD-B1B2-77BA85E10A58}" srcOrd="0" destOrd="2" presId="urn:microsoft.com/office/officeart/2005/8/layout/hList1"/>
    <dgm:cxn modelId="{94420EE2-7B30-4B6C-A7D2-989958D46F1D}" srcId="{E8CFFA3D-EFFB-4CB5-91A9-F2C2D479F677}" destId="{FE8F451C-EADE-43F5-8AE4-CF0D75CAD0F8}" srcOrd="5" destOrd="0" parTransId="{02438554-5D86-4DCA-A300-FF271F5B0B72}" sibTransId="{B6F9AD94-EA9E-42FD-BA55-E0616FED423E}"/>
    <dgm:cxn modelId="{F2B1DFE7-6A31-44E9-9504-38F66A2CDCA6}" type="presOf" srcId="{B2B0C2DB-E628-4CA0-B0C9-99F74F1B9822}" destId="{714BC5C7-5FC4-4EFD-B1B2-77BA85E10A58}" srcOrd="0" destOrd="3" presId="urn:microsoft.com/office/officeart/2005/8/layout/hList1"/>
    <dgm:cxn modelId="{0593A6E9-C214-4F80-BCF1-1F21DD3527B8}" srcId="{BA014D8B-0DF3-4494-A135-C5D43557DD5D}" destId="{8A12FCA8-79E4-4991-BF00-70176F184EAB}" srcOrd="0" destOrd="0" parTransId="{5FA9AED0-4267-4298-92E9-1EDE21FFF4ED}" sibTransId="{7F340ADF-79A3-4795-89A3-A36586676F76}"/>
    <dgm:cxn modelId="{C23ADEF8-4C51-410F-916A-FB8D11C9D74A}" srcId="{484F8CA8-BD72-4C53-B992-315EFB0BC3DF}" destId="{035B93C9-37FD-4549-B697-73CD0920638B}" srcOrd="2" destOrd="0" parTransId="{B3E56056-649A-478C-AC8E-3434312D87FF}" sibTransId="{2DF7F2A0-BE96-4DAA-9043-F28D15390E70}"/>
    <dgm:cxn modelId="{3A465FFB-9727-4F97-B15D-1DB387F62156}" srcId="{BA014D8B-0DF3-4494-A135-C5D43557DD5D}" destId="{3A4CDC01-FB8E-4CBD-B333-0765312CDCB4}" srcOrd="3" destOrd="0" parTransId="{68F4EC20-B3D2-47BB-8E08-3EF733E3CE94}" sibTransId="{3ADA339B-F45F-4E01-921D-C2CD0F1DA0B7}"/>
    <dgm:cxn modelId="{606DA689-F301-4342-9D8A-4F2A68A8995F}" type="presParOf" srcId="{A47420F8-6DDC-4989-8704-C7FD1719E822}" destId="{EBF584C0-B0DB-4DF3-B2B7-088587EDCDAE}" srcOrd="0" destOrd="0" presId="urn:microsoft.com/office/officeart/2005/8/layout/hList1"/>
    <dgm:cxn modelId="{34B9C99C-7F7D-4D69-906C-483FA52C1FC5}" type="presParOf" srcId="{EBF584C0-B0DB-4DF3-B2B7-088587EDCDAE}" destId="{DC15CA44-244C-4633-B1A9-511CF0328C56}" srcOrd="0" destOrd="0" presId="urn:microsoft.com/office/officeart/2005/8/layout/hList1"/>
    <dgm:cxn modelId="{1D92BE4B-52C7-4325-AC6B-3C78E817DA06}" type="presParOf" srcId="{EBF584C0-B0DB-4DF3-B2B7-088587EDCDAE}" destId="{0DB28A70-5862-48FC-BDBE-109AEA2F92D3}" srcOrd="1" destOrd="0" presId="urn:microsoft.com/office/officeart/2005/8/layout/hList1"/>
    <dgm:cxn modelId="{4A415083-F8BE-4361-A649-7D19D0F3665F}" type="presParOf" srcId="{A47420F8-6DDC-4989-8704-C7FD1719E822}" destId="{895DB09F-356A-4229-9D23-FF2A5E083CBF}" srcOrd="1" destOrd="0" presId="urn:microsoft.com/office/officeart/2005/8/layout/hList1"/>
    <dgm:cxn modelId="{8346D9F0-40A2-4ADD-8B54-6E63DF698CA5}" type="presParOf" srcId="{A47420F8-6DDC-4989-8704-C7FD1719E822}" destId="{A9FA91E2-21EE-4681-8AC8-E358250D5064}" srcOrd="2" destOrd="0" presId="urn:microsoft.com/office/officeart/2005/8/layout/hList1"/>
    <dgm:cxn modelId="{FA47E4E4-021E-4F71-9CB5-55F9FA9344DD}" type="presParOf" srcId="{A9FA91E2-21EE-4681-8AC8-E358250D5064}" destId="{29778F04-8BA2-49FF-B4BC-6084CF125B5A}" srcOrd="0" destOrd="0" presId="urn:microsoft.com/office/officeart/2005/8/layout/hList1"/>
    <dgm:cxn modelId="{7ACBBACF-2265-4EB0-B13B-B78078283507}" type="presParOf" srcId="{A9FA91E2-21EE-4681-8AC8-E358250D5064}" destId="{4B94CF43-2324-4692-BB5C-032EAA5596FC}" srcOrd="1" destOrd="0" presId="urn:microsoft.com/office/officeart/2005/8/layout/hList1"/>
    <dgm:cxn modelId="{7F1CA735-52EA-4DE6-A035-327205DF4D63}" type="presParOf" srcId="{A47420F8-6DDC-4989-8704-C7FD1719E822}" destId="{07839C32-F831-4C85-A42B-227C0652B0DA}" srcOrd="3" destOrd="0" presId="urn:microsoft.com/office/officeart/2005/8/layout/hList1"/>
    <dgm:cxn modelId="{3528AE79-9BC3-471A-A205-3429F8C1B79D}" type="presParOf" srcId="{A47420F8-6DDC-4989-8704-C7FD1719E822}" destId="{F6AF751C-8E7D-4293-98D1-13BF75F664F7}" srcOrd="4" destOrd="0" presId="urn:microsoft.com/office/officeart/2005/8/layout/hList1"/>
    <dgm:cxn modelId="{EFF575A9-0174-4BF4-803A-D387339933DE}" type="presParOf" srcId="{F6AF751C-8E7D-4293-98D1-13BF75F664F7}" destId="{B2BEA3E0-489A-4CA7-BC07-A89D6ED7D70A}" srcOrd="0" destOrd="0" presId="urn:microsoft.com/office/officeart/2005/8/layout/hList1"/>
    <dgm:cxn modelId="{10567427-A530-49AF-9AA9-065B14682769}" type="presParOf" srcId="{F6AF751C-8E7D-4293-98D1-13BF75F664F7}" destId="{714BC5C7-5FC4-4EFD-B1B2-77BA85E10A5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5CA44-244C-4633-B1A9-511CF0328C56}">
      <dsp:nvSpPr>
        <dsp:cNvPr id="0" name=""/>
        <dsp:cNvSpPr/>
      </dsp:nvSpPr>
      <dsp:spPr>
        <a:xfrm>
          <a:off x="2866"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Admin</a:t>
          </a:r>
        </a:p>
      </dsp:txBody>
      <dsp:txXfrm>
        <a:off x="2866" y="23705"/>
        <a:ext cx="2795049" cy="547200"/>
      </dsp:txXfrm>
    </dsp:sp>
    <dsp:sp modelId="{0DB28A70-5862-48FC-BDBE-109AEA2F92D3}">
      <dsp:nvSpPr>
        <dsp:cNvPr id="0" name=""/>
        <dsp:cNvSpPr/>
      </dsp:nvSpPr>
      <dsp:spPr>
        <a:xfrm>
          <a:off x="2866"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Login</a:t>
          </a:r>
        </a:p>
        <a:p>
          <a:pPr marL="171450" lvl="1" indent="-171450" algn="l" defTabSz="844550">
            <a:lnSpc>
              <a:spcPct val="90000"/>
            </a:lnSpc>
            <a:spcBef>
              <a:spcPct val="0"/>
            </a:spcBef>
            <a:spcAft>
              <a:spcPct val="15000"/>
            </a:spcAft>
            <a:buChar char="•"/>
          </a:pPr>
          <a:r>
            <a:rPr lang="en-IN" sz="1900" kern="1200"/>
            <a:t>Manage Users</a:t>
          </a:r>
        </a:p>
        <a:p>
          <a:pPr marL="171450" lvl="1" indent="-171450" algn="l" defTabSz="844550">
            <a:lnSpc>
              <a:spcPct val="90000"/>
            </a:lnSpc>
            <a:spcBef>
              <a:spcPct val="0"/>
            </a:spcBef>
            <a:spcAft>
              <a:spcPct val="15000"/>
            </a:spcAft>
            <a:buChar char="•"/>
          </a:pPr>
          <a:r>
            <a:rPr lang="en-IN" sz="1900" kern="1200"/>
            <a:t>Manage Permission access </a:t>
          </a:r>
        </a:p>
        <a:p>
          <a:pPr marL="171450" lvl="1" indent="-171450" algn="l" defTabSz="844550">
            <a:lnSpc>
              <a:spcPct val="90000"/>
            </a:lnSpc>
            <a:spcBef>
              <a:spcPct val="0"/>
            </a:spcBef>
            <a:spcAft>
              <a:spcPct val="15000"/>
            </a:spcAft>
            <a:buChar char="•"/>
          </a:pPr>
          <a:r>
            <a:rPr lang="en-IN" sz="1900" kern="1200"/>
            <a:t>Assign Projects</a:t>
          </a:r>
        </a:p>
        <a:p>
          <a:pPr marL="171450" lvl="1" indent="-171450" algn="l" defTabSz="844550">
            <a:lnSpc>
              <a:spcPct val="90000"/>
            </a:lnSpc>
            <a:spcBef>
              <a:spcPct val="0"/>
            </a:spcBef>
            <a:spcAft>
              <a:spcPct val="15000"/>
            </a:spcAft>
            <a:buChar char="•"/>
          </a:pPr>
          <a:r>
            <a:rPr lang="en-IN" sz="1900" kern="1200"/>
            <a:t>Add/promote Leader</a:t>
          </a:r>
        </a:p>
        <a:p>
          <a:pPr marL="171450" lvl="1" indent="-171450" algn="l" defTabSz="844550">
            <a:lnSpc>
              <a:spcPct val="90000"/>
            </a:lnSpc>
            <a:spcBef>
              <a:spcPct val="0"/>
            </a:spcBef>
            <a:spcAft>
              <a:spcPct val="15000"/>
            </a:spcAft>
            <a:buChar char="•"/>
          </a:pPr>
          <a:endParaRPr lang="en-IN" sz="1900" kern="1200"/>
        </a:p>
        <a:p>
          <a:pPr marL="171450" lvl="1" indent="-171450" algn="l" defTabSz="844550">
            <a:lnSpc>
              <a:spcPct val="90000"/>
            </a:lnSpc>
            <a:spcBef>
              <a:spcPct val="0"/>
            </a:spcBef>
            <a:spcAft>
              <a:spcPct val="15000"/>
            </a:spcAft>
            <a:buChar char="•"/>
          </a:pPr>
          <a:endParaRPr lang="en-IN" sz="1900" kern="1200"/>
        </a:p>
      </dsp:txBody>
      <dsp:txXfrm>
        <a:off x="2866" y="570905"/>
        <a:ext cx="2795049" cy="3269466"/>
      </dsp:txXfrm>
    </dsp:sp>
    <dsp:sp modelId="{29778F04-8BA2-49FF-B4BC-6084CF125B5A}">
      <dsp:nvSpPr>
        <dsp:cNvPr id="0" name=""/>
        <dsp:cNvSpPr/>
      </dsp:nvSpPr>
      <dsp:spPr>
        <a:xfrm>
          <a:off x="3189223"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Team Member</a:t>
          </a:r>
        </a:p>
      </dsp:txBody>
      <dsp:txXfrm>
        <a:off x="3189223" y="23705"/>
        <a:ext cx="2795049" cy="547200"/>
      </dsp:txXfrm>
    </dsp:sp>
    <dsp:sp modelId="{4B94CF43-2324-4692-BB5C-032EAA5596FC}">
      <dsp:nvSpPr>
        <dsp:cNvPr id="0" name=""/>
        <dsp:cNvSpPr/>
      </dsp:nvSpPr>
      <dsp:spPr>
        <a:xfrm>
          <a:off x="3189223"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Register</a:t>
          </a:r>
          <a:endParaRPr lang="en-IN" sz="1900" kern="1200"/>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Login</a:t>
          </a:r>
          <a:endParaRPr lang="en-IN"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Reset Password</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View Tasks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Filter Tasks </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Dashboard</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Add comment</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Profile</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Get reminders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Deadline extension</a:t>
          </a:r>
        </a:p>
      </dsp:txBody>
      <dsp:txXfrm>
        <a:off x="3189223" y="570905"/>
        <a:ext cx="2795049" cy="3269466"/>
      </dsp:txXfrm>
    </dsp:sp>
    <dsp:sp modelId="{B2BEA3E0-489A-4CA7-BC07-A89D6ED7D70A}">
      <dsp:nvSpPr>
        <dsp:cNvPr id="0" name=""/>
        <dsp:cNvSpPr/>
      </dsp:nvSpPr>
      <dsp:spPr>
        <a:xfrm>
          <a:off x="6375580"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Team Leader</a:t>
          </a:r>
        </a:p>
      </dsp:txBody>
      <dsp:txXfrm>
        <a:off x="6375580" y="23705"/>
        <a:ext cx="2795049" cy="547200"/>
      </dsp:txXfrm>
    </dsp:sp>
    <dsp:sp modelId="{714BC5C7-5FC4-4EFD-B1B2-77BA85E10A58}">
      <dsp:nvSpPr>
        <dsp:cNvPr id="0" name=""/>
        <dsp:cNvSpPr/>
      </dsp:nvSpPr>
      <dsp:spPr>
        <a:xfrm>
          <a:off x="6375580"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Login </a:t>
          </a:r>
          <a:endParaRPr lang="en-IN" sz="1900" kern="1200"/>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Generate reports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teams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Tasks </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View projects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access</a:t>
          </a:r>
        </a:p>
      </dsp:txBody>
      <dsp:txXfrm>
        <a:off x="6375580" y="570905"/>
        <a:ext cx="2795049" cy="32694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mailto:abc@gmail.com"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IN" dirty="0"/>
              <a:t>Task management with collaboration</a:t>
            </a:r>
            <a:endParaRPr lang="en-US" dirty="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688369"/>
            <a:ext cx="7843837" cy="746710"/>
          </a:xfrm>
        </p:spPr>
        <p:txBody>
          <a:bodyPr/>
          <a:lstStyle/>
          <a:p>
            <a:r>
              <a:rPr lang="en-IN" dirty="0"/>
              <a:t>Advantages &amp; Limitations</a:t>
            </a:r>
            <a:endParaRPr lang="en-US" dirty="0"/>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253863" y="2371275"/>
            <a:ext cx="4986877" cy="1572389"/>
          </a:xfrm>
        </p:spPr>
        <p:txBody>
          <a:bodyPr/>
          <a:lstStyle/>
          <a:p>
            <a:pPr marL="690372" lvl="1" indent="-342900"/>
            <a:r>
              <a:rPr lang="en-US" dirty="0"/>
              <a:t>Enhanced security </a:t>
            </a:r>
          </a:p>
          <a:p>
            <a:pPr marL="690372" lvl="1" indent="-342900"/>
            <a:r>
              <a:rPr lang="en-US" dirty="0"/>
              <a:t>organized flow </a:t>
            </a:r>
          </a:p>
          <a:p>
            <a:pPr marL="690372" lvl="1" indent="-342900"/>
            <a:r>
              <a:rPr lang="en-US" dirty="0"/>
              <a:t>Visual Dashboards / reports</a:t>
            </a:r>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5" name="TextBox 4">
            <a:extLst>
              <a:ext uri="{FF2B5EF4-FFF2-40B4-BE49-F238E27FC236}">
                <a16:creationId xmlns:a16="http://schemas.microsoft.com/office/drawing/2014/main" id="{8140F134-4DA9-482B-AD6A-22294D5B67A3}"/>
              </a:ext>
            </a:extLst>
          </p:cNvPr>
          <p:cNvSpPr txBox="1"/>
          <p:nvPr/>
        </p:nvSpPr>
        <p:spPr>
          <a:xfrm>
            <a:off x="4312693" y="4775872"/>
            <a:ext cx="4287263" cy="1200329"/>
          </a:xfrm>
          <a:prstGeom prst="rect">
            <a:avLst/>
          </a:prstGeom>
          <a:noFill/>
        </p:spPr>
        <p:txBody>
          <a:bodyPr wrap="square" rtlCol="0">
            <a:spAutoFit/>
          </a:bodyPr>
          <a:lstStyle/>
          <a:p>
            <a:pPr marL="457200" indent="-457200">
              <a:buFont typeface="Arial" pitchFamily="34" charset="0"/>
              <a:buChar char="•"/>
            </a:pPr>
            <a:r>
              <a:rPr lang="en-US" sz="2400" dirty="0">
                <a:solidFill>
                  <a:schemeClr val="accent6"/>
                </a:solidFill>
              </a:rPr>
              <a:t>User learning curve </a:t>
            </a:r>
          </a:p>
          <a:p>
            <a:pPr marL="457200" indent="-457200">
              <a:buFont typeface="Arial" pitchFamily="34" charset="0"/>
              <a:buChar char="•"/>
            </a:pPr>
            <a:r>
              <a:rPr lang="en-US" sz="2400" dirty="0">
                <a:solidFill>
                  <a:schemeClr val="accent6"/>
                </a:solidFill>
              </a:rPr>
              <a:t>Scalability issues </a:t>
            </a:r>
          </a:p>
          <a:p>
            <a:pPr marL="457200" indent="-457200">
              <a:buFont typeface="Arial" pitchFamily="34" charset="0"/>
              <a:buChar char="•"/>
            </a:pPr>
            <a:r>
              <a:rPr lang="en-US" sz="2400" dirty="0">
                <a:solidFill>
                  <a:schemeClr val="accent6"/>
                </a:solidFill>
              </a:rPr>
              <a:t>Low </a:t>
            </a:r>
            <a:r>
              <a:rPr lang="en-US" sz="2400" dirty="0" err="1">
                <a:solidFill>
                  <a:schemeClr val="accent6"/>
                </a:solidFill>
              </a:rPr>
              <a:t>maintance</a:t>
            </a:r>
            <a:endParaRPr lang="en-IN" sz="2400" dirty="0">
              <a:solidFill>
                <a:schemeClr val="accent6"/>
              </a:solidFill>
            </a:endParaRPr>
          </a:p>
        </p:txBody>
      </p:sp>
      <p:sp>
        <p:nvSpPr>
          <p:cNvPr id="9" name="TextBox 8"/>
          <p:cNvSpPr txBox="1"/>
          <p:nvPr/>
        </p:nvSpPr>
        <p:spPr>
          <a:xfrm>
            <a:off x="253863" y="1883390"/>
            <a:ext cx="4244454" cy="461665"/>
          </a:xfrm>
          <a:prstGeom prst="rect">
            <a:avLst/>
          </a:prstGeom>
          <a:noFill/>
        </p:spPr>
        <p:txBody>
          <a:bodyPr wrap="square" rtlCol="0">
            <a:spAutoFit/>
          </a:bodyPr>
          <a:lstStyle/>
          <a:p>
            <a:pPr marL="342900" indent="-342900">
              <a:buFont typeface="Wingdings" pitchFamily="2" charset="2"/>
              <a:buChar char="Ø"/>
            </a:pPr>
            <a:r>
              <a:rPr lang="en-IN" sz="2400" dirty="0">
                <a:solidFill>
                  <a:schemeClr val="accent6"/>
                </a:solidFill>
              </a:rPr>
              <a:t>Advantages</a:t>
            </a:r>
            <a:endParaRPr lang="en-US" sz="2400" dirty="0">
              <a:solidFill>
                <a:schemeClr val="accent6"/>
              </a:solidFill>
            </a:endParaRPr>
          </a:p>
        </p:txBody>
      </p:sp>
      <p:sp>
        <p:nvSpPr>
          <p:cNvPr id="10" name="TextBox 9"/>
          <p:cNvSpPr txBox="1"/>
          <p:nvPr/>
        </p:nvSpPr>
        <p:spPr>
          <a:xfrm>
            <a:off x="3889610" y="4314207"/>
            <a:ext cx="3016155" cy="461665"/>
          </a:xfrm>
          <a:prstGeom prst="rect">
            <a:avLst/>
          </a:prstGeom>
          <a:noFill/>
        </p:spPr>
        <p:txBody>
          <a:bodyPr wrap="square" rtlCol="0">
            <a:spAutoFit/>
          </a:bodyPr>
          <a:lstStyle/>
          <a:p>
            <a:pPr marL="342900" indent="-342900">
              <a:buFont typeface="Wingdings" pitchFamily="2" charset="2"/>
              <a:buChar char="Ø"/>
            </a:pPr>
            <a:r>
              <a:rPr lang="en-IN" sz="2400" dirty="0">
                <a:solidFill>
                  <a:schemeClr val="accent6"/>
                </a:solidFill>
              </a:rPr>
              <a:t>Limitations</a:t>
            </a:r>
            <a:endParaRPr lang="en-US" sz="2400" dirty="0">
              <a:solidFill>
                <a:schemeClr val="accent6"/>
              </a:solidFill>
            </a:endParaRPr>
          </a:p>
        </p:txBody>
      </p:sp>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IN" dirty="0"/>
              <a:t>Requirement Determination</a:t>
            </a:r>
            <a:endParaRPr lang="en-US" dirty="0"/>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sp>
        <p:nvSpPr>
          <p:cNvPr id="3" name="Content Placeholder 2"/>
          <p:cNvSpPr>
            <a:spLocks noGrp="1"/>
          </p:cNvSpPr>
          <p:nvPr>
            <p:ph sz="half" idx="1"/>
          </p:nvPr>
        </p:nvSpPr>
        <p:spPr>
          <a:xfrm>
            <a:off x="1446664" y="2331791"/>
            <a:ext cx="7861109" cy="3721817"/>
          </a:xfrm>
        </p:spPr>
        <p:txBody>
          <a:bodyPr/>
          <a:lstStyle/>
          <a:p>
            <a:pPr lvl="0"/>
            <a:r>
              <a:rPr lang="en-US" dirty="0"/>
              <a:t>Requirement determination for task management involves gathering, analyzing, and documenting the needs and expectations of stakeholders.</a:t>
            </a:r>
            <a:endParaRPr lang="en-US" sz="1600" dirty="0"/>
          </a:p>
          <a:p>
            <a:pPr marL="0" lvl="0" indent="0">
              <a:buNone/>
            </a:pPr>
            <a:r>
              <a:rPr lang="en-IN" dirty="0"/>
              <a:t> </a:t>
            </a:r>
            <a:endParaRPr lang="en-US" sz="1400" dirty="0"/>
          </a:p>
          <a:p>
            <a:pPr lvl="0"/>
            <a:r>
              <a:rPr lang="en-IN" dirty="0"/>
              <a:t>This phase is consisting of:</a:t>
            </a:r>
            <a:endParaRPr lang="en-US" sz="1600" dirty="0"/>
          </a:p>
          <a:p>
            <a:pPr lvl="1"/>
            <a:r>
              <a:rPr lang="en-IN" dirty="0"/>
              <a:t>Surveys &amp; sampling</a:t>
            </a:r>
            <a:endParaRPr lang="en-US" sz="1600" dirty="0"/>
          </a:p>
          <a:p>
            <a:pPr lvl="1"/>
            <a:r>
              <a:rPr lang="en-IN" dirty="0"/>
              <a:t>Client’s requirements</a:t>
            </a:r>
            <a:endParaRPr lang="en-US" sz="1600" dirty="0"/>
          </a:p>
          <a:p>
            <a:pPr lvl="1"/>
            <a:r>
              <a:rPr lang="en-IN" dirty="0"/>
              <a:t>Identifying the non-functional requirements</a:t>
            </a:r>
            <a:endParaRPr lang="en-US" sz="1600" dirty="0"/>
          </a:p>
          <a:p>
            <a:pPr lvl="1"/>
            <a:r>
              <a:rPr lang="en-IN" dirty="0"/>
              <a:t>Review existing system if available </a:t>
            </a:r>
            <a:endParaRPr lang="en-US" sz="1600" dirty="0"/>
          </a:p>
          <a:p>
            <a:endParaRPr lang="en-US" dirty="0"/>
          </a:p>
        </p:txBody>
      </p:sp>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003" y="914399"/>
            <a:ext cx="5581934" cy="945581"/>
          </a:xfrm>
        </p:spPr>
        <p:txBody>
          <a:bodyPr/>
          <a:lstStyle/>
          <a:p>
            <a:pPr lvl="1" algn="l" rtl="0">
              <a:spcBef>
                <a:spcPct val="0"/>
              </a:spcBef>
            </a:pPr>
            <a:r>
              <a:rPr lang="en-US" dirty="0">
                <a:solidFill>
                  <a:schemeClr val="accent6"/>
                </a:solidFill>
              </a:rPr>
              <a:t> </a:t>
            </a:r>
            <a:r>
              <a:rPr lang="en-IN" sz="4000" dirty="0">
                <a:solidFill>
                  <a:schemeClr val="accent6"/>
                </a:solidFill>
              </a:rPr>
              <a:t>Targeted Users </a:t>
            </a:r>
            <a:endParaRPr lang="en-US" sz="5400" dirty="0">
              <a:solidFill>
                <a:schemeClr val="accent6"/>
              </a:solidFill>
            </a:endParaRPr>
          </a:p>
        </p:txBody>
      </p:sp>
      <p:sp>
        <p:nvSpPr>
          <p:cNvPr id="3" name="Content Placeholder 2"/>
          <p:cNvSpPr>
            <a:spLocks noGrp="1"/>
          </p:cNvSpPr>
          <p:nvPr>
            <p:ph idx="1"/>
          </p:nvPr>
        </p:nvSpPr>
        <p:spPr>
          <a:xfrm>
            <a:off x="1555845" y="2757874"/>
            <a:ext cx="4913194" cy="1459286"/>
          </a:xfrm>
        </p:spPr>
        <p:txBody>
          <a:bodyPr>
            <a:normAutofit lnSpcReduction="10000"/>
          </a:bodyPr>
          <a:lstStyle/>
          <a:p>
            <a:pPr marL="457200" lvl="0" indent="-457200">
              <a:buFont typeface="Wingdings" pitchFamily="2" charset="2"/>
              <a:buChar char="Ø"/>
            </a:pPr>
            <a:r>
              <a:rPr lang="en-US" sz="3200" dirty="0"/>
              <a:t>Team leader</a:t>
            </a:r>
          </a:p>
          <a:p>
            <a:pPr marL="457200" lvl="0" indent="-457200">
              <a:buFont typeface="Wingdings" pitchFamily="2" charset="2"/>
              <a:buChar char="Ø"/>
            </a:pPr>
            <a:r>
              <a:rPr lang="en-US" sz="3200" dirty="0"/>
              <a:t>Team member</a:t>
            </a:r>
          </a:p>
          <a:p>
            <a:pPr marL="457200" lvl="0" indent="-457200">
              <a:buFont typeface="Wingdings" pitchFamily="2" charset="2"/>
              <a:buChar char="Ø"/>
            </a:pPr>
            <a:r>
              <a:rPr lang="en-US" sz="3200" dirty="0"/>
              <a:t>Admin</a:t>
            </a:r>
          </a:p>
        </p:txBody>
      </p:sp>
    </p:spTree>
    <p:extLst>
      <p:ext uri="{BB962C8B-B14F-4D97-AF65-F5344CB8AC3E}">
        <p14:creationId xmlns:p14="http://schemas.microsoft.com/office/powerpoint/2010/main" val="262315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743" y="-223830"/>
            <a:ext cx="7929349" cy="1362057"/>
          </a:xfrm>
        </p:spPr>
        <p:txBody>
          <a:bodyPr/>
          <a:lstStyle/>
          <a:p>
            <a:pPr lvl="0"/>
            <a:r>
              <a:rPr lang="en-IN" dirty="0"/>
              <a:t>System Design</a:t>
            </a:r>
            <a:endParaRPr lang="en-US" dirty="0"/>
          </a:p>
        </p:txBody>
      </p:sp>
      <p:sp>
        <p:nvSpPr>
          <p:cNvPr id="3" name="Slide Number Placeholder 2"/>
          <p:cNvSpPr>
            <a:spLocks noGrp="1"/>
          </p:cNvSpPr>
          <p:nvPr>
            <p:ph type="sldNum" sz="quarter" idx="12"/>
          </p:nvPr>
        </p:nvSpPr>
        <p:spPr/>
        <p:txBody>
          <a:bodyPr/>
          <a:lstStyle/>
          <a:p>
            <a:fld id="{48F63A3B-78C7-47BE-AE5E-E10140E04643}" type="slidenum">
              <a:rPr lang="en-US" smtClean="0"/>
              <a:pPr/>
              <a:t>13</a:t>
            </a:fld>
            <a:endParaRPr lang="en-US" dirty="0"/>
          </a:p>
        </p:txBody>
      </p:sp>
      <p:sp>
        <p:nvSpPr>
          <p:cNvPr id="4" name="TextBox 3"/>
          <p:cNvSpPr txBox="1"/>
          <p:nvPr/>
        </p:nvSpPr>
        <p:spPr>
          <a:xfrm>
            <a:off x="996285" y="989292"/>
            <a:ext cx="3398293"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Use case diagram </a:t>
            </a:r>
            <a:endParaRPr lang="en-US" sz="2400" dirty="0">
              <a:solidFill>
                <a:schemeClr val="accent6"/>
              </a:solidFill>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l="26229" t="22347" r="23722" b="6505"/>
          <a:stretch/>
        </p:blipFill>
        <p:spPr bwMode="auto">
          <a:xfrm>
            <a:off x="887105" y="1510665"/>
            <a:ext cx="10222174" cy="53473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149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14</a:t>
            </a:fld>
            <a:endParaRPr lang="en-US" dirty="0"/>
          </a:p>
        </p:txBody>
      </p:sp>
      <p:sp>
        <p:nvSpPr>
          <p:cNvPr id="4" name="TextBox 3"/>
          <p:cNvSpPr txBox="1"/>
          <p:nvPr/>
        </p:nvSpPr>
        <p:spPr>
          <a:xfrm>
            <a:off x="1678675" y="110402"/>
            <a:ext cx="3753134"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Class Diagram</a:t>
            </a:r>
            <a:endParaRPr lang="en-US" sz="2400" dirty="0">
              <a:solidFill>
                <a:schemeClr val="accent6"/>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310185" y="572067"/>
            <a:ext cx="9635320" cy="6285933"/>
          </a:xfrm>
          <a:prstGeom prst="rect">
            <a:avLst/>
          </a:prstGeom>
        </p:spPr>
      </p:pic>
    </p:spTree>
    <p:extLst>
      <p:ext uri="{BB962C8B-B14F-4D97-AF65-F5344CB8AC3E}">
        <p14:creationId xmlns:p14="http://schemas.microsoft.com/office/powerpoint/2010/main" val="116776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15</a:t>
            </a:fld>
            <a:endParaRPr lang="en-US" dirty="0"/>
          </a:p>
        </p:txBody>
      </p:sp>
      <p:sp>
        <p:nvSpPr>
          <p:cNvPr id="4" name="TextBox 3"/>
          <p:cNvSpPr txBox="1"/>
          <p:nvPr/>
        </p:nvSpPr>
        <p:spPr>
          <a:xfrm>
            <a:off x="1719618" y="246860"/>
            <a:ext cx="5308979"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Activity Diagram</a:t>
            </a:r>
            <a:endParaRPr lang="en-US" sz="2400" dirty="0">
              <a:solidFill>
                <a:schemeClr val="accent6"/>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02006" y="708525"/>
            <a:ext cx="7315200" cy="6149475"/>
          </a:xfrm>
          <a:prstGeom prst="rect">
            <a:avLst/>
          </a:prstGeom>
        </p:spPr>
      </p:pic>
    </p:spTree>
    <p:extLst>
      <p:ext uri="{BB962C8B-B14F-4D97-AF65-F5344CB8AC3E}">
        <p14:creationId xmlns:p14="http://schemas.microsoft.com/office/powerpoint/2010/main" val="216548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16</a:t>
            </a:fld>
            <a:endParaRPr lang="en-US" dirty="0"/>
          </a:p>
        </p:txBody>
      </p:sp>
      <p:sp>
        <p:nvSpPr>
          <p:cNvPr id="4" name="TextBox 3"/>
          <p:cNvSpPr txBox="1"/>
          <p:nvPr/>
        </p:nvSpPr>
        <p:spPr>
          <a:xfrm>
            <a:off x="1760561" y="272955"/>
            <a:ext cx="3684896"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Sequence diagram</a:t>
            </a:r>
            <a:endParaRPr lang="en-US" sz="2400" dirty="0">
              <a:solidFill>
                <a:schemeClr val="accent6"/>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60562" y="734620"/>
            <a:ext cx="8038532" cy="6123380"/>
          </a:xfrm>
          <a:prstGeom prst="rect">
            <a:avLst/>
          </a:prstGeom>
        </p:spPr>
      </p:pic>
    </p:spTree>
    <p:extLst>
      <p:ext uri="{BB962C8B-B14F-4D97-AF65-F5344CB8AC3E}">
        <p14:creationId xmlns:p14="http://schemas.microsoft.com/office/powerpoint/2010/main" val="109339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189" y="63110"/>
            <a:ext cx="7965461" cy="994164"/>
          </a:xfrm>
        </p:spPr>
        <p:txBody>
          <a:bodyPr/>
          <a:lstStyle/>
          <a:p>
            <a:pPr algn="ctr"/>
            <a:r>
              <a:rPr lang="en-IN" dirty="0"/>
              <a:t>Data Dictionary</a:t>
            </a:r>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987338419"/>
              </p:ext>
            </p:extLst>
          </p:nvPr>
        </p:nvGraphicFramePr>
        <p:xfrm>
          <a:off x="4090195" y="2251881"/>
          <a:ext cx="7335831" cy="4299045"/>
        </p:xfrm>
        <a:graphic>
          <a:graphicData uri="http://schemas.openxmlformats.org/drawingml/2006/table">
            <a:tbl>
              <a:tblPr firstRow="1" bandRow="1">
                <a:tableStyleId>{3B4B98B0-60AC-42C2-AFA5-B58CD77FA1E5}</a:tableStyleId>
              </a:tblPr>
              <a:tblGrid>
                <a:gridCol w="1474113">
                  <a:extLst>
                    <a:ext uri="{9D8B030D-6E8A-4147-A177-3AD203B41FA5}">
                      <a16:colId xmlns:a16="http://schemas.microsoft.com/office/drawing/2014/main" val="20000"/>
                    </a:ext>
                  </a:extLst>
                </a:gridCol>
                <a:gridCol w="1739481">
                  <a:extLst>
                    <a:ext uri="{9D8B030D-6E8A-4147-A177-3AD203B41FA5}">
                      <a16:colId xmlns:a16="http://schemas.microsoft.com/office/drawing/2014/main" val="20001"/>
                    </a:ext>
                  </a:extLst>
                </a:gridCol>
                <a:gridCol w="1262235">
                  <a:extLst>
                    <a:ext uri="{9D8B030D-6E8A-4147-A177-3AD203B41FA5}">
                      <a16:colId xmlns:a16="http://schemas.microsoft.com/office/drawing/2014/main" val="20002"/>
                    </a:ext>
                  </a:extLst>
                </a:gridCol>
                <a:gridCol w="1249731">
                  <a:extLst>
                    <a:ext uri="{9D8B030D-6E8A-4147-A177-3AD203B41FA5}">
                      <a16:colId xmlns:a16="http://schemas.microsoft.com/office/drawing/2014/main" val="20003"/>
                    </a:ext>
                  </a:extLst>
                </a:gridCol>
                <a:gridCol w="1610271">
                  <a:extLst>
                    <a:ext uri="{9D8B030D-6E8A-4147-A177-3AD203B41FA5}">
                      <a16:colId xmlns:a16="http://schemas.microsoft.com/office/drawing/2014/main" val="20004"/>
                    </a:ext>
                  </a:extLst>
                </a:gridCol>
              </a:tblGrid>
              <a:tr h="477056">
                <a:tc>
                  <a:txBody>
                    <a:bodyPr/>
                    <a:lstStyle/>
                    <a:p>
                      <a:pPr marL="0" marR="0" algn="l">
                        <a:lnSpc>
                          <a:spcPct val="107000"/>
                        </a:lnSpc>
                        <a:spcBef>
                          <a:spcPts val="0"/>
                        </a:spcBef>
                        <a:spcAft>
                          <a:spcPts val="0"/>
                        </a:spcAft>
                      </a:pPr>
                      <a:r>
                        <a:rPr lang="en-IN" sz="1400" kern="1200">
                          <a:effectLst/>
                        </a:rPr>
                        <a:t>Field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Datatype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Constraints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Description</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Sample </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882557">
                <a:tc>
                  <a:txBody>
                    <a:bodyPr/>
                    <a:lstStyle/>
                    <a:p>
                      <a:pPr marL="0" marR="0" algn="l">
                        <a:lnSpc>
                          <a:spcPct val="107000"/>
                        </a:lnSpc>
                        <a:spcBef>
                          <a:spcPts val="0"/>
                        </a:spcBef>
                        <a:spcAft>
                          <a:spcPts val="0"/>
                        </a:spcAft>
                      </a:pPr>
                      <a:r>
                        <a:rPr lang="en-IN" sz="1400" kern="1200">
                          <a:effectLst/>
                        </a:rPr>
                        <a:t>_Id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0">
                          <a:effectLst/>
                        </a:rPr>
                        <a:t>Object</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primary key</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Table id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ObjectId(“</a:t>
                      </a:r>
                      <a:r>
                        <a:rPr lang="en-US" sz="1400" kern="100">
                          <a:effectLst/>
                        </a:rPr>
                        <a:t> </a:t>
                      </a:r>
                      <a:r>
                        <a:rPr lang="en-IN" sz="1400" kern="1200">
                          <a:effectLst/>
                        </a:rPr>
                        <a:t>66d0b4a3ab787645b3291b70”)</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698289">
                <a:tc>
                  <a:txBody>
                    <a:bodyPr/>
                    <a:lstStyle/>
                    <a:p>
                      <a:pPr marL="0" marR="0" algn="l">
                        <a:lnSpc>
                          <a:spcPct val="107000"/>
                        </a:lnSpc>
                        <a:spcBef>
                          <a:spcPts val="0"/>
                        </a:spcBef>
                        <a:spcAft>
                          <a:spcPts val="0"/>
                        </a:spcAft>
                      </a:pPr>
                      <a:r>
                        <a:rPr lang="en-US" sz="1400" kern="1200">
                          <a:effectLst/>
                        </a:rPr>
                        <a:t>First name</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Not null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Firstname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Arnold</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698289">
                <a:tc>
                  <a:txBody>
                    <a:bodyPr/>
                    <a:lstStyle/>
                    <a:p>
                      <a:pPr marL="0" marR="0" algn="l">
                        <a:lnSpc>
                          <a:spcPct val="107000"/>
                        </a:lnSpc>
                        <a:spcBef>
                          <a:spcPts val="0"/>
                        </a:spcBef>
                        <a:spcAft>
                          <a:spcPts val="0"/>
                        </a:spcAft>
                      </a:pPr>
                      <a:r>
                        <a:rPr lang="en-US" sz="1400" kern="1200">
                          <a:effectLst/>
                        </a:rPr>
                        <a:t>Last name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Not null</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Lastname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Macwan</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3"/>
                  </a:ext>
                </a:extLst>
              </a:tr>
              <a:tr h="583351">
                <a:tc>
                  <a:txBody>
                    <a:bodyPr/>
                    <a:lstStyle/>
                    <a:p>
                      <a:pPr marL="0" marR="0" algn="l">
                        <a:lnSpc>
                          <a:spcPct val="107000"/>
                        </a:lnSpc>
                        <a:spcBef>
                          <a:spcPts val="0"/>
                        </a:spcBef>
                        <a:spcAft>
                          <a:spcPts val="0"/>
                        </a:spcAft>
                      </a:pPr>
                      <a:r>
                        <a:rPr lang="en-US" sz="1400" kern="1200">
                          <a:effectLst/>
                        </a:rPr>
                        <a:t>Email</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Unique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Email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u="sng" kern="1200">
                          <a:effectLst/>
                          <a:hlinkClick r:id="rId2"/>
                        </a:rPr>
                        <a:t>abc@gmail.com</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4"/>
                  </a:ext>
                </a:extLst>
              </a:tr>
              <a:tr h="404492">
                <a:tc>
                  <a:txBody>
                    <a:bodyPr/>
                    <a:lstStyle/>
                    <a:p>
                      <a:pPr marL="0" marR="0" algn="l">
                        <a:lnSpc>
                          <a:spcPct val="107000"/>
                        </a:lnSpc>
                        <a:spcBef>
                          <a:spcPts val="0"/>
                        </a:spcBef>
                        <a:spcAft>
                          <a:spcPts val="0"/>
                        </a:spcAft>
                      </a:pPr>
                      <a:r>
                        <a:rPr lang="en-IN" sz="1400" kern="1200">
                          <a:effectLst/>
                        </a:rPr>
                        <a:t>Password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Varchar2(10)</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Not null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Password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abc@123</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5"/>
                  </a:ext>
                </a:extLst>
              </a:tr>
              <a:tr h="555011">
                <a:tc>
                  <a:txBody>
                    <a:bodyPr/>
                    <a:lstStyle/>
                    <a:p>
                      <a:pPr marL="0" marR="0" algn="l">
                        <a:lnSpc>
                          <a:spcPct val="107000"/>
                        </a:lnSpc>
                        <a:spcBef>
                          <a:spcPts val="0"/>
                        </a:spcBef>
                        <a:spcAft>
                          <a:spcPts val="0"/>
                        </a:spcAft>
                      </a:pPr>
                      <a:r>
                        <a:rPr lang="en-IN" sz="1400" kern="1200">
                          <a:effectLst/>
                        </a:rPr>
                        <a:t>Userprofile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Varchar2(50)</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dirty="0">
                          <a:effectLst/>
                        </a:rPr>
                        <a:t>Not null</a:t>
                      </a:r>
                      <a:endParaRPr lang="en-US" sz="11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Path of image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dirty="0" err="1">
                          <a:effectLst/>
                        </a:rPr>
                        <a:t>pics</a:t>
                      </a:r>
                      <a:r>
                        <a:rPr lang="en-IN" sz="1400" kern="1200" dirty="0">
                          <a:effectLst/>
                        </a:rPr>
                        <a:t>/img.png</a:t>
                      </a:r>
                      <a:endParaRPr lang="en-US" sz="1100" kern="100" dirty="0">
                        <a:effectLst/>
                        <a:latin typeface="Calibri"/>
                        <a:ea typeface="Calibri"/>
                        <a:cs typeface="Shruti"/>
                      </a:endParaRPr>
                    </a:p>
                  </a:txBody>
                  <a:tcPr marL="68580" marR="68580" marT="0" marB="0"/>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17</a:t>
            </a:fld>
            <a:endParaRPr lang="en-US" dirty="0"/>
          </a:p>
        </p:txBody>
      </p:sp>
      <p:sp>
        <p:nvSpPr>
          <p:cNvPr id="5" name="TextBox 4"/>
          <p:cNvSpPr txBox="1"/>
          <p:nvPr/>
        </p:nvSpPr>
        <p:spPr>
          <a:xfrm>
            <a:off x="4271749" y="1569493"/>
            <a:ext cx="3248167" cy="400110"/>
          </a:xfrm>
          <a:prstGeom prst="rect">
            <a:avLst/>
          </a:prstGeom>
          <a:noFill/>
        </p:spPr>
        <p:txBody>
          <a:bodyPr wrap="square" rtlCol="0">
            <a:spAutoFit/>
          </a:bodyPr>
          <a:lstStyle/>
          <a:p>
            <a:pPr marL="342900" indent="-342900">
              <a:buFont typeface="Arial" pitchFamily="34" charset="0"/>
              <a:buChar char="•"/>
            </a:pPr>
            <a:r>
              <a:rPr lang="en-IN" sz="2000" b="1" dirty="0">
                <a:solidFill>
                  <a:schemeClr val="accent6"/>
                </a:solidFill>
              </a:rPr>
              <a:t> User table</a:t>
            </a:r>
            <a:endParaRPr lang="en-US" sz="2000" dirty="0">
              <a:solidFill>
                <a:schemeClr val="accent6"/>
              </a:solidFill>
            </a:endParaRPr>
          </a:p>
        </p:txBody>
      </p:sp>
    </p:spTree>
    <p:extLst>
      <p:ext uri="{BB962C8B-B14F-4D97-AF65-F5344CB8AC3E}">
        <p14:creationId xmlns:p14="http://schemas.microsoft.com/office/powerpoint/2010/main" val="335900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572489394"/>
              </p:ext>
            </p:extLst>
          </p:nvPr>
        </p:nvGraphicFramePr>
        <p:xfrm>
          <a:off x="3875965" y="1528549"/>
          <a:ext cx="7369790" cy="4804011"/>
        </p:xfrm>
        <a:graphic>
          <a:graphicData uri="http://schemas.openxmlformats.org/drawingml/2006/table">
            <a:tbl>
              <a:tblPr firstRow="1" bandRow="1">
                <a:tableStyleId>{3B4B98B0-60AC-42C2-AFA5-B58CD77FA1E5}</a:tableStyleId>
              </a:tblPr>
              <a:tblGrid>
                <a:gridCol w="1565497">
                  <a:extLst>
                    <a:ext uri="{9D8B030D-6E8A-4147-A177-3AD203B41FA5}">
                      <a16:colId xmlns:a16="http://schemas.microsoft.com/office/drawing/2014/main" val="20000"/>
                    </a:ext>
                  </a:extLst>
                </a:gridCol>
                <a:gridCol w="1212329">
                  <a:extLst>
                    <a:ext uri="{9D8B030D-6E8A-4147-A177-3AD203B41FA5}">
                      <a16:colId xmlns:a16="http://schemas.microsoft.com/office/drawing/2014/main" val="20001"/>
                    </a:ext>
                  </a:extLst>
                </a:gridCol>
                <a:gridCol w="1379410">
                  <a:extLst>
                    <a:ext uri="{9D8B030D-6E8A-4147-A177-3AD203B41FA5}">
                      <a16:colId xmlns:a16="http://schemas.microsoft.com/office/drawing/2014/main" val="20002"/>
                    </a:ext>
                  </a:extLst>
                </a:gridCol>
                <a:gridCol w="1473641">
                  <a:extLst>
                    <a:ext uri="{9D8B030D-6E8A-4147-A177-3AD203B41FA5}">
                      <a16:colId xmlns:a16="http://schemas.microsoft.com/office/drawing/2014/main" val="20003"/>
                    </a:ext>
                  </a:extLst>
                </a:gridCol>
                <a:gridCol w="1738913">
                  <a:extLst>
                    <a:ext uri="{9D8B030D-6E8A-4147-A177-3AD203B41FA5}">
                      <a16:colId xmlns:a16="http://schemas.microsoft.com/office/drawing/2014/main" val="20004"/>
                    </a:ext>
                  </a:extLst>
                </a:gridCol>
              </a:tblGrid>
              <a:tr h="491031">
                <a:tc>
                  <a:txBody>
                    <a:bodyPr/>
                    <a:lstStyle/>
                    <a:p>
                      <a:pPr marL="0" marR="0" algn="l">
                        <a:lnSpc>
                          <a:spcPct val="107000"/>
                        </a:lnSpc>
                        <a:spcBef>
                          <a:spcPts val="0"/>
                        </a:spcBef>
                        <a:spcAft>
                          <a:spcPts val="0"/>
                        </a:spcAft>
                      </a:pPr>
                      <a:r>
                        <a:rPr lang="en-IN" sz="1400" kern="100" dirty="0">
                          <a:effectLst/>
                        </a:rPr>
                        <a:t>Field</a:t>
                      </a:r>
                      <a:endParaRPr lang="en-US" sz="1200" kern="100" dirty="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Datatype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Constraints</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Description</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Sample</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0"/>
                  </a:ext>
                </a:extLst>
              </a:tr>
              <a:tr h="767005">
                <a:tc>
                  <a:txBody>
                    <a:bodyPr/>
                    <a:lstStyle/>
                    <a:p>
                      <a:pPr marL="0" marR="0" algn="l">
                        <a:lnSpc>
                          <a:spcPct val="107000"/>
                        </a:lnSpc>
                        <a:spcBef>
                          <a:spcPts val="0"/>
                        </a:spcBef>
                        <a:spcAft>
                          <a:spcPts val="800"/>
                        </a:spcAft>
                      </a:pPr>
                      <a:r>
                        <a:rPr lang="en-IN" sz="1400" kern="100">
                          <a:effectLst/>
                        </a:rPr>
                        <a:t>taskId</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Object</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Primary Key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Unique identifier for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ObjectId(“12c0b...”)</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1"/>
                  </a:ext>
                </a:extLst>
              </a:tr>
              <a:tr h="491031">
                <a:tc>
                  <a:txBody>
                    <a:bodyPr/>
                    <a:lstStyle/>
                    <a:p>
                      <a:pPr marL="0" marR="0" algn="l">
                        <a:lnSpc>
                          <a:spcPct val="107000"/>
                        </a:lnSpc>
                        <a:spcBef>
                          <a:spcPts val="0"/>
                        </a:spcBef>
                        <a:spcAft>
                          <a:spcPts val="800"/>
                        </a:spcAft>
                      </a:pPr>
                      <a:r>
                        <a:rPr lang="en-IN" sz="1400" kern="100">
                          <a:effectLst/>
                        </a:rPr>
                        <a:t>title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Varchar(50)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Title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Design UI</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2"/>
                  </a:ext>
                </a:extLst>
              </a:tr>
              <a:tr h="767005">
                <a:tc>
                  <a:txBody>
                    <a:bodyPr/>
                    <a:lstStyle/>
                    <a:p>
                      <a:pPr marL="0" marR="0" algn="l">
                        <a:lnSpc>
                          <a:spcPct val="107000"/>
                        </a:lnSpc>
                        <a:spcBef>
                          <a:spcPts val="0"/>
                        </a:spcBef>
                        <a:spcAft>
                          <a:spcPts val="800"/>
                        </a:spcAft>
                      </a:pPr>
                      <a:r>
                        <a:rPr lang="en-IN" sz="1400" kern="100">
                          <a:effectLst/>
                        </a:rPr>
                        <a:t>description</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Text</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dirty="0">
                          <a:effectLst/>
                        </a:rPr>
                        <a:t>Not null</a:t>
                      </a:r>
                      <a:endParaRPr lang="en-US" sz="1200" kern="100" dirty="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Detailed description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Design the login UI</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3"/>
                  </a:ext>
                </a:extLst>
              </a:tr>
              <a:tr h="506978">
                <a:tc>
                  <a:txBody>
                    <a:bodyPr/>
                    <a:lstStyle/>
                    <a:p>
                      <a:pPr marL="0" marR="0" algn="l">
                        <a:lnSpc>
                          <a:spcPct val="107000"/>
                        </a:lnSpc>
                        <a:spcBef>
                          <a:spcPts val="0"/>
                        </a:spcBef>
                        <a:spcAft>
                          <a:spcPts val="800"/>
                        </a:spcAft>
                      </a:pPr>
                      <a:r>
                        <a:rPr lang="en-IN" sz="1400" kern="100">
                          <a:effectLst/>
                        </a:rPr>
                        <a:t>status</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Varchar(10)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Current status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Pending</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4"/>
                  </a:ext>
                </a:extLst>
              </a:tr>
              <a:tr h="506978">
                <a:tc>
                  <a:txBody>
                    <a:bodyPr/>
                    <a:lstStyle/>
                    <a:p>
                      <a:pPr marL="0" marR="0" algn="l">
                        <a:lnSpc>
                          <a:spcPct val="107000"/>
                        </a:lnSpc>
                        <a:spcBef>
                          <a:spcPts val="0"/>
                        </a:spcBef>
                        <a:spcAft>
                          <a:spcPts val="800"/>
                        </a:spcAft>
                      </a:pPr>
                      <a:r>
                        <a:rPr lang="en-IN" sz="1400" kern="100">
                          <a:effectLst/>
                        </a:rPr>
                        <a:t>priority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Varchar(10)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Priority level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High</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5"/>
                  </a:ext>
                </a:extLst>
              </a:tr>
              <a:tr h="506978">
                <a:tc>
                  <a:txBody>
                    <a:bodyPr/>
                    <a:lstStyle/>
                    <a:p>
                      <a:pPr marL="0" marR="0" algn="l">
                        <a:lnSpc>
                          <a:spcPct val="107000"/>
                        </a:lnSpc>
                        <a:spcBef>
                          <a:spcPts val="0"/>
                        </a:spcBef>
                        <a:spcAft>
                          <a:spcPts val="800"/>
                        </a:spcAft>
                      </a:pPr>
                      <a:r>
                        <a:rPr lang="en-IN" sz="1400" kern="100">
                          <a:effectLst/>
                        </a:rPr>
                        <a:t>dueDate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Date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Due date for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2024-09-10</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6"/>
                  </a:ext>
                </a:extLst>
              </a:tr>
              <a:tr h="767005">
                <a:tc>
                  <a:txBody>
                    <a:bodyPr/>
                    <a:lstStyle/>
                    <a:p>
                      <a:pPr marL="0" marR="0" algn="l">
                        <a:lnSpc>
                          <a:spcPct val="107000"/>
                        </a:lnSpc>
                        <a:spcBef>
                          <a:spcPts val="0"/>
                        </a:spcBef>
                        <a:spcAft>
                          <a:spcPts val="800"/>
                        </a:spcAft>
                      </a:pPr>
                      <a:r>
                        <a:rPr lang="en-IN" sz="1400" kern="100">
                          <a:effectLst/>
                        </a:rPr>
                        <a:t>assignedTo</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Foreign Key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Links the task to the assigned user</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dirty="0" err="1">
                          <a:effectLst/>
                        </a:rPr>
                        <a:t>userId</a:t>
                      </a:r>
                      <a:endParaRPr lang="en-US" sz="1200" kern="100" dirty="0">
                        <a:effectLst/>
                        <a:latin typeface="Calibri"/>
                        <a:ea typeface="Calibri"/>
                        <a:cs typeface="Shruti"/>
                      </a:endParaRPr>
                    </a:p>
                  </a:txBody>
                  <a:tcPr marL="68580" marR="68580" marT="0" marB="0" anchor="ct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18</a:t>
            </a:fld>
            <a:endParaRPr lang="en-US" dirty="0"/>
          </a:p>
        </p:txBody>
      </p:sp>
      <p:sp>
        <p:nvSpPr>
          <p:cNvPr id="6" name="TextBox 5"/>
          <p:cNvSpPr txBox="1"/>
          <p:nvPr/>
        </p:nvSpPr>
        <p:spPr>
          <a:xfrm>
            <a:off x="4488021" y="818866"/>
            <a:ext cx="2308564"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Task table</a:t>
            </a:r>
            <a:endParaRPr lang="en-US" sz="2400" dirty="0">
              <a:solidFill>
                <a:schemeClr val="accent6"/>
              </a:solidFill>
            </a:endParaRPr>
          </a:p>
        </p:txBody>
      </p:sp>
    </p:spTree>
    <p:extLst>
      <p:ext uri="{BB962C8B-B14F-4D97-AF65-F5344CB8AC3E}">
        <p14:creationId xmlns:p14="http://schemas.microsoft.com/office/powerpoint/2010/main" val="3412418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1807853177"/>
              </p:ext>
            </p:extLst>
          </p:nvPr>
        </p:nvGraphicFramePr>
        <p:xfrm>
          <a:off x="3937533" y="2044805"/>
          <a:ext cx="7540234" cy="3728198"/>
        </p:xfrm>
        <a:graphic>
          <a:graphicData uri="http://schemas.openxmlformats.org/drawingml/2006/table">
            <a:tbl>
              <a:tblPr firstRow="1" bandRow="1">
                <a:tableStyleId>{3B4B98B0-60AC-42C2-AFA5-B58CD77FA1E5}</a:tableStyleId>
              </a:tblPr>
              <a:tblGrid>
                <a:gridCol w="1137421">
                  <a:extLst>
                    <a:ext uri="{9D8B030D-6E8A-4147-A177-3AD203B41FA5}">
                      <a16:colId xmlns:a16="http://schemas.microsoft.com/office/drawing/2014/main" val="20000"/>
                    </a:ext>
                  </a:extLst>
                </a:gridCol>
                <a:gridCol w="1204551">
                  <a:extLst>
                    <a:ext uri="{9D8B030D-6E8A-4147-A177-3AD203B41FA5}">
                      <a16:colId xmlns:a16="http://schemas.microsoft.com/office/drawing/2014/main" val="20001"/>
                    </a:ext>
                  </a:extLst>
                </a:gridCol>
                <a:gridCol w="1441388">
                  <a:extLst>
                    <a:ext uri="{9D8B030D-6E8A-4147-A177-3AD203B41FA5}">
                      <a16:colId xmlns:a16="http://schemas.microsoft.com/office/drawing/2014/main" val="20002"/>
                    </a:ext>
                  </a:extLst>
                </a:gridCol>
                <a:gridCol w="1614112">
                  <a:extLst>
                    <a:ext uri="{9D8B030D-6E8A-4147-A177-3AD203B41FA5}">
                      <a16:colId xmlns:a16="http://schemas.microsoft.com/office/drawing/2014/main" val="20003"/>
                    </a:ext>
                  </a:extLst>
                </a:gridCol>
                <a:gridCol w="2142762">
                  <a:extLst>
                    <a:ext uri="{9D8B030D-6E8A-4147-A177-3AD203B41FA5}">
                      <a16:colId xmlns:a16="http://schemas.microsoft.com/office/drawing/2014/main" val="20004"/>
                    </a:ext>
                  </a:extLst>
                </a:gridCol>
              </a:tblGrid>
              <a:tr h="878339">
                <a:tc>
                  <a:txBody>
                    <a:bodyPr/>
                    <a:lstStyle/>
                    <a:p>
                      <a:pPr marL="0" marR="0" algn="l">
                        <a:lnSpc>
                          <a:spcPct val="107000"/>
                        </a:lnSpc>
                        <a:spcBef>
                          <a:spcPts val="0"/>
                        </a:spcBef>
                        <a:spcAft>
                          <a:spcPts val="0"/>
                        </a:spcAft>
                      </a:pPr>
                      <a:r>
                        <a:rPr lang="en-IN" sz="1600" kern="1200" dirty="0">
                          <a:effectLst/>
                        </a:rPr>
                        <a:t>Field</a:t>
                      </a:r>
                      <a:endParaRPr lang="en-US" sz="12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Datatype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Constraints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Description</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Sample </a:t>
                      </a:r>
                      <a:endParaRPr lang="en-US" sz="12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1093181">
                <a:tc>
                  <a:txBody>
                    <a:bodyPr/>
                    <a:lstStyle/>
                    <a:p>
                      <a:pPr marL="0" marR="0" algn="l">
                        <a:lnSpc>
                          <a:spcPct val="107000"/>
                        </a:lnSpc>
                        <a:spcBef>
                          <a:spcPts val="0"/>
                        </a:spcBef>
                        <a:spcAft>
                          <a:spcPts val="0"/>
                        </a:spcAft>
                      </a:pPr>
                      <a:r>
                        <a:rPr lang="en-US" sz="1600" kern="1200">
                          <a:effectLst/>
                        </a:rPr>
                        <a:t>I</a:t>
                      </a:r>
                      <a:r>
                        <a:rPr lang="en-IN" sz="1600" kern="1200">
                          <a:effectLst/>
                        </a:rPr>
                        <a:t>d</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a:effectLst/>
                        </a:rPr>
                        <a:t>Object</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dirty="0">
                          <a:effectLst/>
                        </a:rPr>
                        <a:t>Primary Key</a:t>
                      </a:r>
                      <a:endParaRPr lang="en-US" sz="12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a:effectLst/>
                        </a:rPr>
                        <a:t>Unique identifier for the team</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dirty="0" err="1">
                          <a:effectLst/>
                        </a:rPr>
                        <a:t>ObjectId</a:t>
                      </a:r>
                      <a:r>
                        <a:rPr lang="en-IN" sz="1600" kern="100" dirty="0">
                          <a:effectLst/>
                        </a:rPr>
                        <a:t>(“12c0b...”)</a:t>
                      </a:r>
                      <a:endParaRPr lang="en-US" sz="1200" kern="100" dirty="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878339">
                <a:tc>
                  <a:txBody>
                    <a:bodyPr/>
                    <a:lstStyle/>
                    <a:p>
                      <a:pPr marL="0" marR="0" algn="l">
                        <a:lnSpc>
                          <a:spcPct val="107000"/>
                        </a:lnSpc>
                        <a:spcBef>
                          <a:spcPts val="0"/>
                        </a:spcBef>
                        <a:spcAft>
                          <a:spcPts val="0"/>
                        </a:spcAft>
                      </a:pPr>
                      <a:r>
                        <a:rPr lang="en-US" sz="1600" kern="1200">
                          <a:effectLst/>
                        </a:rPr>
                        <a:t>Team_name</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Varchar (50)</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Not null</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name of the team</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Frontend Team</a:t>
                      </a:r>
                      <a:endParaRPr lang="en-US" sz="12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878339">
                <a:tc>
                  <a:txBody>
                    <a:bodyPr/>
                    <a:lstStyle/>
                    <a:p>
                      <a:pPr marL="0" marR="0" algn="l">
                        <a:lnSpc>
                          <a:spcPct val="107000"/>
                        </a:lnSpc>
                        <a:spcBef>
                          <a:spcPts val="0"/>
                        </a:spcBef>
                        <a:spcAft>
                          <a:spcPts val="0"/>
                        </a:spcAft>
                      </a:pPr>
                      <a:r>
                        <a:rPr lang="en-US" sz="1600" kern="1200">
                          <a:effectLst/>
                        </a:rPr>
                        <a:t>Members</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Varchar (50)</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Not null</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List of the members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dirty="0">
                          <a:effectLst/>
                        </a:rPr>
                        <a:t>[user1,user2]</a:t>
                      </a:r>
                      <a:endParaRPr lang="en-US" sz="1200" kern="100" dirty="0">
                        <a:effectLst/>
                        <a:latin typeface="Calibri"/>
                        <a:ea typeface="Calibri"/>
                        <a:cs typeface="Shruti"/>
                      </a:endParaRPr>
                    </a:p>
                  </a:txBody>
                  <a:tcPr marL="68580" marR="68580" marT="0" marB="0"/>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19</a:t>
            </a:fld>
            <a:endParaRPr lang="en-US" dirty="0"/>
          </a:p>
        </p:txBody>
      </p:sp>
      <p:sp>
        <p:nvSpPr>
          <p:cNvPr id="5" name="TextBox 4"/>
          <p:cNvSpPr txBox="1"/>
          <p:nvPr/>
        </p:nvSpPr>
        <p:spPr>
          <a:xfrm>
            <a:off x="3944203" y="1078173"/>
            <a:ext cx="2197290"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Team table</a:t>
            </a:r>
            <a:endParaRPr lang="en-US" sz="2400" dirty="0">
              <a:solidFill>
                <a:schemeClr val="accent6"/>
              </a:solidFill>
            </a:endParaRPr>
          </a:p>
        </p:txBody>
      </p:sp>
    </p:spTree>
    <p:extLst>
      <p:ext uri="{BB962C8B-B14F-4D97-AF65-F5344CB8AC3E}">
        <p14:creationId xmlns:p14="http://schemas.microsoft.com/office/powerpoint/2010/main" val="162948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462337" y="253768"/>
            <a:ext cx="6583680" cy="878350"/>
          </a:xfrm>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462337" y="1253448"/>
            <a:ext cx="7035743" cy="3750847"/>
          </a:xfrm>
        </p:spPr>
        <p:txBody>
          <a:bodyPr>
            <a:noAutofit/>
          </a:bodyPr>
          <a:lstStyle/>
          <a:p>
            <a:pPr marL="342900" indent="-342900" algn="just">
              <a:buFont typeface="Wingdings" panose="05000000000000000000" pitchFamily="2" charset="2"/>
              <a:buChar char="Ø"/>
            </a:pPr>
            <a:r>
              <a:rPr lang="en-US" sz="1800" dirty="0"/>
              <a:t>Managing and monitoring tasks is essential during the any kind of product development process. Handling things manually can be rather chaotic at times, especially when a large number of individuals are engaged. </a:t>
            </a:r>
          </a:p>
          <a:p>
            <a:pPr marL="342900" indent="-342900" algn="just">
              <a:buFont typeface="Wingdings" panose="05000000000000000000" pitchFamily="2" charset="2"/>
              <a:buChar char="Ø"/>
            </a:pPr>
            <a:r>
              <a:rPr lang="en-US" sz="1800" dirty="0"/>
              <a:t> The "</a:t>
            </a:r>
            <a:r>
              <a:rPr lang="en-US" sz="1800" dirty="0" err="1"/>
              <a:t>TaskQuest</a:t>
            </a:r>
            <a:r>
              <a:rPr lang="en-US" sz="1800" dirty="0"/>
              <a:t>" platform helps users organize and manage team work, get updates, and prioritize reminders.</a:t>
            </a:r>
          </a:p>
          <a:p>
            <a:pPr marL="342900" indent="-342900" algn="just">
              <a:buFont typeface="Wingdings" panose="05000000000000000000" pitchFamily="2" charset="2"/>
              <a:buChar char="Ø"/>
            </a:pPr>
            <a:r>
              <a:rPr lang="en-US" sz="1800" dirty="0"/>
              <a:t> The system offers important functions such as progress monitoring, process reporting, collaborations, and quick interaction to improve productivity and efficiency. Team members can remain on top of their work and avoid mistakes. </a:t>
            </a:r>
          </a:p>
          <a:p>
            <a:pPr marL="342900" indent="-342900" algn="just">
              <a:buFont typeface="Wingdings" panose="05000000000000000000" pitchFamily="2" charset="2"/>
              <a:buChar char="Ø"/>
            </a:pPr>
            <a:r>
              <a:rPr lang="en-US" sz="1800" dirty="0"/>
              <a:t> The real-time collaboration features empower teams to work together, share updates, and discuss tasks within the app, enhancing productivity and communication.</a:t>
            </a:r>
            <a:endParaRPr lang="en-US" sz="1400"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2621602129"/>
              </p:ext>
            </p:extLst>
          </p:nvPr>
        </p:nvGraphicFramePr>
        <p:xfrm>
          <a:off x="4148919" y="1692324"/>
          <a:ext cx="7792872" cy="4141866"/>
        </p:xfrm>
        <a:graphic>
          <a:graphicData uri="http://schemas.openxmlformats.org/drawingml/2006/table">
            <a:tbl>
              <a:tblPr firstRow="1" bandRow="1">
                <a:tableStyleId>{3B4B98B0-60AC-42C2-AFA5-B58CD77FA1E5}</a:tableStyleId>
              </a:tblPr>
              <a:tblGrid>
                <a:gridCol w="1185159">
                  <a:extLst>
                    <a:ext uri="{9D8B030D-6E8A-4147-A177-3AD203B41FA5}">
                      <a16:colId xmlns:a16="http://schemas.microsoft.com/office/drawing/2014/main" val="20000"/>
                    </a:ext>
                  </a:extLst>
                </a:gridCol>
                <a:gridCol w="1704691">
                  <a:extLst>
                    <a:ext uri="{9D8B030D-6E8A-4147-A177-3AD203B41FA5}">
                      <a16:colId xmlns:a16="http://schemas.microsoft.com/office/drawing/2014/main" val="20001"/>
                    </a:ext>
                  </a:extLst>
                </a:gridCol>
                <a:gridCol w="1528909">
                  <a:extLst>
                    <a:ext uri="{9D8B030D-6E8A-4147-A177-3AD203B41FA5}">
                      <a16:colId xmlns:a16="http://schemas.microsoft.com/office/drawing/2014/main" val="20002"/>
                    </a:ext>
                  </a:extLst>
                </a:gridCol>
                <a:gridCol w="1668753">
                  <a:extLst>
                    <a:ext uri="{9D8B030D-6E8A-4147-A177-3AD203B41FA5}">
                      <a16:colId xmlns:a16="http://schemas.microsoft.com/office/drawing/2014/main" val="20003"/>
                    </a:ext>
                  </a:extLst>
                </a:gridCol>
                <a:gridCol w="1705360">
                  <a:extLst>
                    <a:ext uri="{9D8B030D-6E8A-4147-A177-3AD203B41FA5}">
                      <a16:colId xmlns:a16="http://schemas.microsoft.com/office/drawing/2014/main" val="20004"/>
                    </a:ext>
                  </a:extLst>
                </a:gridCol>
              </a:tblGrid>
              <a:tr h="541602">
                <a:tc>
                  <a:txBody>
                    <a:bodyPr/>
                    <a:lstStyle/>
                    <a:p>
                      <a:pPr marL="0" marR="0">
                        <a:lnSpc>
                          <a:spcPct val="107000"/>
                        </a:lnSpc>
                        <a:spcBef>
                          <a:spcPts val="0"/>
                        </a:spcBef>
                        <a:spcAft>
                          <a:spcPts val="0"/>
                        </a:spcAft>
                      </a:pPr>
                      <a:r>
                        <a:rPr lang="en-IN" sz="1400" kern="100" dirty="0">
                          <a:effectLst/>
                        </a:rPr>
                        <a:t>Field</a:t>
                      </a:r>
                      <a:endParaRPr lang="en-US" sz="1100" kern="100" dirty="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Datatype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dirty="0">
                          <a:effectLst/>
                        </a:rPr>
                        <a:t>Constraints </a:t>
                      </a:r>
                      <a:endParaRPr lang="en-US" sz="1100" kern="100" dirty="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Description</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Sample </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983416">
                <a:tc>
                  <a:txBody>
                    <a:bodyPr/>
                    <a:lstStyle/>
                    <a:p>
                      <a:pPr marL="0" marR="0">
                        <a:lnSpc>
                          <a:spcPct val="107000"/>
                        </a:lnSpc>
                        <a:spcBef>
                          <a:spcPts val="0"/>
                        </a:spcBef>
                        <a:spcAft>
                          <a:spcPts val="800"/>
                        </a:spcAft>
                      </a:pPr>
                      <a:r>
                        <a:rPr lang="en-US" sz="1400" kern="1200">
                          <a:effectLst/>
                        </a:rPr>
                        <a:t>I</a:t>
                      </a:r>
                      <a:r>
                        <a:rPr lang="en-IN" sz="1400" kern="1200">
                          <a:effectLst/>
                        </a:rPr>
                        <a:t>d</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Object</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Primary Key</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Unique identifier for the table</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ObjectId(“12c0b...”)</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983416">
                <a:tc>
                  <a:txBody>
                    <a:bodyPr/>
                    <a:lstStyle/>
                    <a:p>
                      <a:pPr marL="0" marR="0">
                        <a:lnSpc>
                          <a:spcPct val="107000"/>
                        </a:lnSpc>
                        <a:spcBef>
                          <a:spcPts val="0"/>
                        </a:spcBef>
                        <a:spcAft>
                          <a:spcPts val="800"/>
                        </a:spcAft>
                      </a:pPr>
                      <a:r>
                        <a:rPr lang="en-US" sz="1400" kern="100">
                          <a:effectLst/>
                        </a:rPr>
                        <a:t>Author</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Foreign key</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Foreign key references user table</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Links to the user who wrote the comment</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tabLst>
                          <a:tab pos="1466215" algn="r"/>
                        </a:tabLst>
                      </a:pPr>
                      <a:r>
                        <a:rPr lang="en-IN" sz="1400" kern="100">
                          <a:effectLst/>
                        </a:rPr>
                        <a:t>userid</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983416">
                <a:tc>
                  <a:txBody>
                    <a:bodyPr/>
                    <a:lstStyle/>
                    <a:p>
                      <a:pPr marL="0" marR="0">
                        <a:lnSpc>
                          <a:spcPct val="107000"/>
                        </a:lnSpc>
                        <a:spcBef>
                          <a:spcPts val="0"/>
                        </a:spcBef>
                        <a:spcAft>
                          <a:spcPts val="800"/>
                        </a:spcAft>
                      </a:pPr>
                      <a:r>
                        <a:rPr lang="en-US" sz="1400" kern="100">
                          <a:effectLst/>
                        </a:rPr>
                        <a:t>Date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Date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Not null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Date of the comment received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20-04-2024</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3"/>
                  </a:ext>
                </a:extLst>
              </a:tr>
              <a:tr h="650016">
                <a:tc>
                  <a:txBody>
                    <a:bodyPr/>
                    <a:lstStyle/>
                    <a:p>
                      <a:pPr marL="0" marR="0">
                        <a:lnSpc>
                          <a:spcPct val="107000"/>
                        </a:lnSpc>
                        <a:spcBef>
                          <a:spcPts val="0"/>
                        </a:spcBef>
                        <a:spcAft>
                          <a:spcPts val="800"/>
                        </a:spcAft>
                      </a:pPr>
                      <a:r>
                        <a:rPr lang="en-US" sz="1400" kern="100">
                          <a:effectLst/>
                        </a:rPr>
                        <a:t>Message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Varchar (250)</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Not null</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Message description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dirty="0">
                          <a:effectLst/>
                        </a:rPr>
                        <a:t>It was good </a:t>
                      </a:r>
                      <a:endParaRPr lang="en-US" sz="1100" kern="100" dirty="0">
                        <a:effectLst/>
                        <a:latin typeface="Calibri"/>
                        <a:ea typeface="Calibri"/>
                        <a:cs typeface="Shruti"/>
                      </a:endParaRPr>
                    </a:p>
                  </a:txBody>
                  <a:tcPr marL="68580" marR="68580" marT="0" marB="0"/>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20</a:t>
            </a:fld>
            <a:endParaRPr lang="en-US" dirty="0"/>
          </a:p>
        </p:txBody>
      </p:sp>
      <p:sp>
        <p:nvSpPr>
          <p:cNvPr id="5" name="TextBox 4"/>
          <p:cNvSpPr txBox="1"/>
          <p:nvPr/>
        </p:nvSpPr>
        <p:spPr>
          <a:xfrm>
            <a:off x="4531057" y="687207"/>
            <a:ext cx="3261815"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Comment  table</a:t>
            </a:r>
            <a:endParaRPr lang="en-US" sz="2400" dirty="0">
              <a:solidFill>
                <a:schemeClr val="accent6"/>
              </a:solidFill>
            </a:endParaRPr>
          </a:p>
        </p:txBody>
      </p:sp>
    </p:spTree>
    <p:extLst>
      <p:ext uri="{BB962C8B-B14F-4D97-AF65-F5344CB8AC3E}">
        <p14:creationId xmlns:p14="http://schemas.microsoft.com/office/powerpoint/2010/main" val="2946803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F49C-3D9C-4DEB-7195-9A007E8E5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DDDE52-4318-AA4F-1410-B82ED96C91C2}"/>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
        <p:nvSpPr>
          <p:cNvPr id="5" name="TextBox 4">
            <a:extLst>
              <a:ext uri="{FF2B5EF4-FFF2-40B4-BE49-F238E27FC236}">
                <a16:creationId xmlns:a16="http://schemas.microsoft.com/office/drawing/2014/main" id="{882B2785-67C1-5CF0-2537-EC0EB9CE0425}"/>
              </a:ext>
            </a:extLst>
          </p:cNvPr>
          <p:cNvSpPr txBox="1"/>
          <p:nvPr/>
        </p:nvSpPr>
        <p:spPr>
          <a:xfrm>
            <a:off x="4531057" y="687207"/>
            <a:ext cx="3261815"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Project  table</a:t>
            </a:r>
            <a:endParaRPr lang="en-US" sz="2400" dirty="0">
              <a:solidFill>
                <a:schemeClr val="accent6"/>
              </a:solidFill>
            </a:endParaRPr>
          </a:p>
        </p:txBody>
      </p:sp>
      <p:graphicFrame>
        <p:nvGraphicFramePr>
          <p:cNvPr id="7" name="Content Placeholder 6">
            <a:extLst>
              <a:ext uri="{FF2B5EF4-FFF2-40B4-BE49-F238E27FC236}">
                <a16:creationId xmlns:a16="http://schemas.microsoft.com/office/drawing/2014/main" id="{D60D688A-9D47-C5C9-F4D6-D728C35A0594}"/>
              </a:ext>
            </a:extLst>
          </p:cNvPr>
          <p:cNvGraphicFramePr>
            <a:graphicFrameLocks noGrp="1"/>
          </p:cNvGraphicFramePr>
          <p:nvPr>
            <p:ph sz="half" idx="2"/>
            <p:extLst>
              <p:ext uri="{D42A27DB-BD31-4B8C-83A1-F6EECF244321}">
                <p14:modId xmlns:p14="http://schemas.microsoft.com/office/powerpoint/2010/main" val="800154404"/>
              </p:ext>
            </p:extLst>
          </p:nvPr>
        </p:nvGraphicFramePr>
        <p:xfrm>
          <a:off x="3303639" y="1956620"/>
          <a:ext cx="7737987" cy="4184756"/>
        </p:xfrm>
        <a:graphic>
          <a:graphicData uri="http://schemas.openxmlformats.org/drawingml/2006/table">
            <a:tbl>
              <a:tblPr firstRow="1" bandRow="1">
                <a:tableStyleId>{3B4B98B0-60AC-42C2-AFA5-B58CD77FA1E5}</a:tableStyleId>
              </a:tblPr>
              <a:tblGrid>
                <a:gridCol w="1123994">
                  <a:extLst>
                    <a:ext uri="{9D8B030D-6E8A-4147-A177-3AD203B41FA5}">
                      <a16:colId xmlns:a16="http://schemas.microsoft.com/office/drawing/2014/main" val="33183433"/>
                    </a:ext>
                  </a:extLst>
                </a:gridCol>
                <a:gridCol w="1123205">
                  <a:extLst>
                    <a:ext uri="{9D8B030D-6E8A-4147-A177-3AD203B41FA5}">
                      <a16:colId xmlns:a16="http://schemas.microsoft.com/office/drawing/2014/main" val="2778645949"/>
                    </a:ext>
                  </a:extLst>
                </a:gridCol>
                <a:gridCol w="1276799">
                  <a:extLst>
                    <a:ext uri="{9D8B030D-6E8A-4147-A177-3AD203B41FA5}">
                      <a16:colId xmlns:a16="http://schemas.microsoft.com/office/drawing/2014/main" val="51554100"/>
                    </a:ext>
                  </a:extLst>
                </a:gridCol>
                <a:gridCol w="2072338">
                  <a:extLst>
                    <a:ext uri="{9D8B030D-6E8A-4147-A177-3AD203B41FA5}">
                      <a16:colId xmlns:a16="http://schemas.microsoft.com/office/drawing/2014/main" val="3122289869"/>
                    </a:ext>
                  </a:extLst>
                </a:gridCol>
                <a:gridCol w="2141651">
                  <a:extLst>
                    <a:ext uri="{9D8B030D-6E8A-4147-A177-3AD203B41FA5}">
                      <a16:colId xmlns:a16="http://schemas.microsoft.com/office/drawing/2014/main" val="1243370749"/>
                    </a:ext>
                  </a:extLst>
                </a:gridCol>
              </a:tblGrid>
              <a:tr h="446108">
                <a:tc>
                  <a:txBody>
                    <a:bodyPr/>
                    <a:lstStyle/>
                    <a:p>
                      <a:pPr>
                        <a:lnSpc>
                          <a:spcPct val="107000"/>
                        </a:lnSpc>
                        <a:spcAft>
                          <a:spcPts val="800"/>
                        </a:spcAft>
                      </a:pPr>
                      <a:r>
                        <a:rPr lang="en-IN" sz="1300" kern="100">
                          <a:effectLst/>
                        </a:rPr>
                        <a:t>Field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Datatype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Constraints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Description</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Sample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75748397"/>
                  </a:ext>
                </a:extLst>
              </a:tr>
              <a:tr h="446108">
                <a:tc>
                  <a:txBody>
                    <a:bodyPr/>
                    <a:lstStyle/>
                    <a:p>
                      <a:pPr>
                        <a:lnSpc>
                          <a:spcPct val="107000"/>
                        </a:lnSpc>
                        <a:spcAft>
                          <a:spcPts val="800"/>
                        </a:spcAft>
                      </a:pPr>
                      <a:r>
                        <a:rPr lang="en-US" sz="1300" kern="100">
                          <a:effectLst/>
                        </a:rPr>
                        <a:t>I</a:t>
                      </a:r>
                      <a:r>
                        <a:rPr lang="en-IN" sz="1300" kern="100">
                          <a:effectLst/>
                        </a:rPr>
                        <a:t>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Object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Primary Key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Unique identifier for the table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ObjectId(“12c0b...”)</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64882645"/>
                  </a:ext>
                </a:extLst>
              </a:tr>
              <a:tr h="446108">
                <a:tc>
                  <a:txBody>
                    <a:bodyPr/>
                    <a:lstStyle/>
                    <a:p>
                      <a:pPr>
                        <a:lnSpc>
                          <a:spcPct val="107000"/>
                        </a:lnSpc>
                        <a:spcAft>
                          <a:spcPts val="800"/>
                        </a:spcAft>
                      </a:pPr>
                      <a:r>
                        <a:rPr lang="en-US" sz="1300" kern="100">
                          <a:effectLst/>
                        </a:rPr>
                        <a:t>Name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Not null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Name for the project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Chatify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717113528"/>
                  </a:ext>
                </a:extLst>
              </a:tr>
              <a:tr h="673904">
                <a:tc>
                  <a:txBody>
                    <a:bodyPr/>
                    <a:lstStyle/>
                    <a:p>
                      <a:pPr>
                        <a:lnSpc>
                          <a:spcPct val="107000"/>
                        </a:lnSpc>
                        <a:spcAft>
                          <a:spcPts val="800"/>
                        </a:spcAft>
                      </a:pPr>
                      <a:r>
                        <a:rPr lang="en-US" sz="1300" kern="100">
                          <a:effectLst/>
                        </a:rPr>
                        <a:t>Teams</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Array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Stores the teams associated with project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[t1,t2]</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966464552"/>
                  </a:ext>
                </a:extLst>
              </a:tr>
              <a:tr h="673904">
                <a:tc>
                  <a:txBody>
                    <a:bodyPr/>
                    <a:lstStyle/>
                    <a:p>
                      <a:pPr>
                        <a:lnSpc>
                          <a:spcPct val="107000"/>
                        </a:lnSpc>
                        <a:spcAft>
                          <a:spcPts val="800"/>
                        </a:spcAft>
                      </a:pPr>
                      <a:r>
                        <a:rPr lang="en-US" sz="1300" kern="100">
                          <a:effectLst/>
                        </a:rPr>
                        <a:t>Assigned to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Not null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Stores the detail of leader project assigned to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John Doe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961402922"/>
                  </a:ext>
                </a:extLst>
              </a:tr>
              <a:tr h="446108">
                <a:tc>
                  <a:txBody>
                    <a:bodyPr/>
                    <a:lstStyle/>
                    <a:p>
                      <a:pPr>
                        <a:lnSpc>
                          <a:spcPct val="107000"/>
                        </a:lnSpc>
                        <a:spcAft>
                          <a:spcPts val="800"/>
                        </a:spcAft>
                      </a:pPr>
                      <a:r>
                        <a:rPr lang="en-US" sz="1300" kern="100">
                          <a:effectLst/>
                        </a:rPr>
                        <a:t>Created_at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Default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Timestamp at time of creation</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12-05-2023</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297578496"/>
                  </a:ext>
                </a:extLst>
              </a:tr>
              <a:tr h="378612">
                <a:tc>
                  <a:txBody>
                    <a:bodyPr/>
                    <a:lstStyle/>
                    <a:p>
                      <a:pPr>
                        <a:lnSpc>
                          <a:spcPct val="107000"/>
                        </a:lnSpc>
                        <a:spcAft>
                          <a:spcPts val="800"/>
                        </a:spcAft>
                      </a:pPr>
                      <a:r>
                        <a:rPr lang="en-US" sz="1300" kern="100">
                          <a:effectLst/>
                        </a:rPr>
                        <a:t>Status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Status of project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Delayed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864944325"/>
                  </a:ext>
                </a:extLst>
              </a:tr>
              <a:tr h="673904">
                <a:tc>
                  <a:txBody>
                    <a:bodyPr/>
                    <a:lstStyle/>
                    <a:p>
                      <a:pPr>
                        <a:lnSpc>
                          <a:spcPct val="107000"/>
                        </a:lnSpc>
                        <a:spcAft>
                          <a:spcPts val="800"/>
                        </a:spcAft>
                      </a:pPr>
                      <a:r>
                        <a:rPr lang="en-US" sz="1300" kern="100">
                          <a:effectLst/>
                        </a:rPr>
                        <a:t>Due date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Deadline date for the project completion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dirty="0">
                          <a:effectLst/>
                        </a:rPr>
                        <a:t>12-07-2024</a:t>
                      </a:r>
                      <a:endParaRPr lang="en-IN" sz="1000" kern="100" dirty="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655169922"/>
                  </a:ext>
                </a:extLst>
              </a:tr>
            </a:tbl>
          </a:graphicData>
        </a:graphic>
      </p:graphicFrame>
    </p:spTree>
    <p:extLst>
      <p:ext uri="{BB962C8B-B14F-4D97-AF65-F5344CB8AC3E}">
        <p14:creationId xmlns:p14="http://schemas.microsoft.com/office/powerpoint/2010/main" val="1249118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2672" y="1"/>
            <a:ext cx="7043617" cy="1255594"/>
          </a:xfrm>
        </p:spPr>
        <p:txBody>
          <a:bodyPr/>
          <a:lstStyle/>
          <a:p>
            <a:pPr algn="ctr"/>
            <a:r>
              <a:rPr lang="en-US" dirty="0">
                <a:latin typeface="Times New Roman" pitchFamily="18" charset="0"/>
                <a:cs typeface="Times New Roman" pitchFamily="18" charset="0"/>
              </a:rPr>
              <a:t>Development</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0"/>
          </p:nvPr>
        </p:nvSpPr>
        <p:spPr/>
        <p:txBody>
          <a:bodyPr/>
          <a:lstStyle/>
          <a:p>
            <a:fld id="{48F63A3B-78C7-47BE-AE5E-E10140E04643}" type="slidenum">
              <a:rPr lang="en-US" smtClean="0"/>
              <a:pPr/>
              <a:t>22</a:t>
            </a:fld>
            <a:endParaRPr lang="en-US" dirty="0"/>
          </a:p>
        </p:txBody>
      </p:sp>
      <p:sp>
        <p:nvSpPr>
          <p:cNvPr id="4" name="Content Placeholder 3"/>
          <p:cNvSpPr>
            <a:spLocks noGrp="1"/>
          </p:cNvSpPr>
          <p:nvPr>
            <p:ph idx="11"/>
          </p:nvPr>
        </p:nvSpPr>
        <p:spPr>
          <a:xfrm>
            <a:off x="3982671" y="1185097"/>
            <a:ext cx="7849937" cy="5078685"/>
          </a:xfrm>
        </p:spPr>
        <p:txBody>
          <a:bodyPr>
            <a:noAutofit/>
          </a:bodyPr>
          <a:lstStyle/>
          <a:p>
            <a:pPr marL="285750" lvl="0" indent="-285750" algn="just">
              <a:buFont typeface="Wingdings" pitchFamily="2" charset="2"/>
              <a:buChar char="Ø"/>
            </a:pPr>
            <a:r>
              <a:rPr lang="en-US" sz="1800" b="1" dirty="0"/>
              <a:t>Project structure: 	</a:t>
            </a:r>
            <a:endParaRPr lang="en-US" sz="1600" dirty="0"/>
          </a:p>
          <a:p>
            <a:pPr marL="633222" lvl="1" indent="-285750" algn="just">
              <a:buFont typeface="Wingdings" pitchFamily="2" charset="2"/>
              <a:buChar char="v"/>
            </a:pPr>
            <a:r>
              <a:rPr lang="en-US" sz="1800" dirty="0"/>
              <a:t>Use clear and descriptive names for the whole directory of the project and also recommend the naming conventions rules for the variables and functions names.</a:t>
            </a:r>
            <a:endParaRPr lang="en-US" sz="1600" dirty="0"/>
          </a:p>
          <a:p>
            <a:pPr marL="285750" lvl="0" indent="-285750" algn="just">
              <a:buFont typeface="Wingdings" pitchFamily="2" charset="2"/>
              <a:buChar char="Ø"/>
            </a:pPr>
            <a:r>
              <a:rPr lang="en-US" sz="1800" b="1" dirty="0"/>
              <a:t>Code-version management:</a:t>
            </a:r>
            <a:endParaRPr lang="en-US" sz="1600" dirty="0"/>
          </a:p>
          <a:p>
            <a:pPr lvl="2" algn="just">
              <a:buFont typeface="Wingdings" pitchFamily="2" charset="2"/>
              <a:buChar char="v"/>
            </a:pPr>
            <a:r>
              <a:rPr lang="en-US" sz="1800" dirty="0"/>
              <a:t>Use a version control system (i.e., </a:t>
            </a:r>
            <a:r>
              <a:rPr lang="en-US" sz="1800" dirty="0" err="1"/>
              <a:t>GitHub</a:t>
            </a:r>
            <a:r>
              <a:rPr lang="en-US" sz="1800" dirty="0"/>
              <a:t>) for the project to collaborate effectively.</a:t>
            </a:r>
            <a:endParaRPr lang="en-US" sz="1600" dirty="0"/>
          </a:p>
          <a:p>
            <a:pPr marL="285750" lvl="0" indent="-285750" algn="just">
              <a:buFont typeface="Wingdings" pitchFamily="2" charset="2"/>
              <a:buChar char="Ø"/>
            </a:pPr>
            <a:r>
              <a:rPr lang="en-US" sz="1800" b="1" dirty="0"/>
              <a:t>UI design:</a:t>
            </a:r>
            <a:endParaRPr lang="en-US" sz="1600" dirty="0"/>
          </a:p>
          <a:p>
            <a:pPr lvl="2" algn="just">
              <a:buFont typeface="Wingdings" pitchFamily="2" charset="2"/>
              <a:buChar char="v"/>
            </a:pPr>
            <a:r>
              <a:rPr lang="en-US" sz="1800" dirty="0"/>
              <a:t>Design a user-friendly interface so that user can use the system and understand it easily. </a:t>
            </a:r>
            <a:endParaRPr lang="en-US" sz="1400" dirty="0"/>
          </a:p>
          <a:p>
            <a:pPr marL="285750" lvl="0" indent="-285750" algn="just">
              <a:buFont typeface="Wingdings" pitchFamily="2" charset="2"/>
              <a:buChar char="Ø"/>
            </a:pPr>
            <a:r>
              <a:rPr lang="en-US" sz="1800" b="1" dirty="0"/>
              <a:t>Error handling:</a:t>
            </a:r>
            <a:endParaRPr lang="en-US" sz="1600" dirty="0"/>
          </a:p>
          <a:p>
            <a:pPr lvl="2" algn="just">
              <a:buFont typeface="Wingdings" pitchFamily="2" charset="2"/>
              <a:buChar char="v"/>
            </a:pPr>
            <a:r>
              <a:rPr lang="en-US" sz="1800" dirty="0"/>
              <a:t>Implement an error free code and use error handling mechanism for user interactions.</a:t>
            </a:r>
            <a:endParaRPr lang="en-US" sz="1400" dirty="0"/>
          </a:p>
          <a:p>
            <a:pPr marL="285750" lvl="0" indent="-285750" algn="just">
              <a:buFont typeface="Wingdings" pitchFamily="2" charset="2"/>
              <a:buChar char="Ø"/>
            </a:pPr>
            <a:r>
              <a:rPr lang="en-US" sz="1800" b="1" dirty="0"/>
              <a:t>Further development:</a:t>
            </a:r>
            <a:endParaRPr lang="en-US" sz="1600" dirty="0"/>
          </a:p>
          <a:p>
            <a:pPr lvl="2" algn="just">
              <a:buFont typeface="Wingdings" pitchFamily="2" charset="2"/>
              <a:buChar char="v"/>
            </a:pPr>
            <a:r>
              <a:rPr lang="en-US" sz="1800" dirty="0"/>
              <a:t>Maintain the system as well conduct regular reviews that genuine feedback for the system.</a:t>
            </a:r>
            <a:endParaRPr lang="en-US" sz="1600" dirty="0"/>
          </a:p>
          <a:p>
            <a:pPr lvl="2" algn="just">
              <a:buFont typeface="Wingdings" pitchFamily="2" charset="2"/>
              <a:buChar char="v"/>
            </a:pPr>
            <a:r>
              <a:rPr lang="en-US" sz="1800" dirty="0"/>
              <a:t>Always look for the further improvement of the system that can make the system work more accurate and reliable</a:t>
            </a:r>
            <a:endParaRPr lang="en-US" sz="1600" dirty="0"/>
          </a:p>
          <a:p>
            <a:pPr algn="just"/>
            <a:r>
              <a:rPr lang="en-US" sz="1800" b="1" dirty="0"/>
              <a:t> </a:t>
            </a:r>
            <a:endParaRPr lang="en-US" sz="1400" dirty="0"/>
          </a:p>
          <a:p>
            <a:pPr algn="just"/>
            <a:endParaRPr lang="en-US" sz="1800" dirty="0"/>
          </a:p>
        </p:txBody>
      </p:sp>
      <p:sp>
        <p:nvSpPr>
          <p:cNvPr id="5" name="TextBox 4"/>
          <p:cNvSpPr txBox="1"/>
          <p:nvPr/>
        </p:nvSpPr>
        <p:spPr>
          <a:xfrm>
            <a:off x="3643952" y="697855"/>
            <a:ext cx="3370997" cy="461665"/>
          </a:xfrm>
          <a:prstGeom prst="rect">
            <a:avLst/>
          </a:prstGeom>
          <a:noFill/>
        </p:spPr>
        <p:txBody>
          <a:bodyPr wrap="square" rtlCol="0">
            <a:spAutoFit/>
          </a:bodyPr>
          <a:lstStyle/>
          <a:p>
            <a:pPr marL="342900" indent="-342900">
              <a:buFont typeface="Arial" pitchFamily="34" charset="0"/>
              <a:buChar char="•"/>
            </a:pPr>
            <a:r>
              <a:rPr lang="en-US" sz="2400" dirty="0">
                <a:solidFill>
                  <a:schemeClr val="accent6"/>
                </a:solidFill>
              </a:rPr>
              <a:t>Coding standard</a:t>
            </a:r>
          </a:p>
        </p:txBody>
      </p:sp>
    </p:spTree>
    <p:extLst>
      <p:ext uri="{BB962C8B-B14F-4D97-AF65-F5344CB8AC3E}">
        <p14:creationId xmlns:p14="http://schemas.microsoft.com/office/powerpoint/2010/main" val="70539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191069"/>
            <a:ext cx="10671048" cy="824335"/>
          </a:xfrm>
        </p:spPr>
        <p:txBody>
          <a:bodyPr/>
          <a:lstStyle/>
          <a:p>
            <a:r>
              <a:rPr lang="en-US" dirty="0"/>
              <a:t> Screenshots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23</a:t>
            </a:fld>
            <a:endParaRPr lang="en-US" dirty="0"/>
          </a:p>
        </p:txBody>
      </p:sp>
      <p:sp>
        <p:nvSpPr>
          <p:cNvPr id="4" name="TextBox 3"/>
          <p:cNvSpPr txBox="1"/>
          <p:nvPr/>
        </p:nvSpPr>
        <p:spPr>
          <a:xfrm>
            <a:off x="1951629" y="900752"/>
            <a:ext cx="4285397" cy="461665"/>
          </a:xfrm>
          <a:prstGeom prst="rect">
            <a:avLst/>
          </a:prstGeom>
          <a:noFill/>
        </p:spPr>
        <p:txBody>
          <a:bodyPr wrap="square" rtlCol="0">
            <a:spAutoFit/>
          </a:bodyPr>
          <a:lstStyle/>
          <a:p>
            <a:pPr marL="285750" lvl="0" indent="-285750">
              <a:buFont typeface="Wingdings" pitchFamily="2" charset="2"/>
              <a:buChar char="Ø"/>
            </a:pPr>
            <a:r>
              <a:rPr lang="en-US" sz="2400" b="1" dirty="0">
                <a:solidFill>
                  <a:schemeClr val="accent6"/>
                </a:solidFill>
              </a:rPr>
              <a:t>Home screen</a:t>
            </a:r>
          </a:p>
        </p:txBody>
      </p:sp>
      <p:pic>
        <p:nvPicPr>
          <p:cNvPr id="5" name="Picture 4"/>
          <p:cNvPicPr/>
          <p:nvPr/>
        </p:nvPicPr>
        <p:blipFill>
          <a:blip r:embed="rId2"/>
          <a:stretch>
            <a:fillRect/>
          </a:stretch>
        </p:blipFill>
        <p:spPr>
          <a:xfrm>
            <a:off x="1665026" y="1817052"/>
            <a:ext cx="9553433" cy="4501861"/>
          </a:xfrm>
          <a:prstGeom prst="rect">
            <a:avLst/>
          </a:prstGeom>
        </p:spPr>
      </p:pic>
    </p:spTree>
    <p:extLst>
      <p:ext uri="{BB962C8B-B14F-4D97-AF65-F5344CB8AC3E}">
        <p14:creationId xmlns:p14="http://schemas.microsoft.com/office/powerpoint/2010/main" val="165970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24</a:t>
            </a:fld>
            <a:endParaRPr lang="en-US" dirty="0"/>
          </a:p>
        </p:txBody>
      </p:sp>
      <p:sp>
        <p:nvSpPr>
          <p:cNvPr id="4" name="TextBox 3"/>
          <p:cNvSpPr txBox="1"/>
          <p:nvPr/>
        </p:nvSpPr>
        <p:spPr>
          <a:xfrm>
            <a:off x="1815152" y="615328"/>
            <a:ext cx="3875964" cy="461665"/>
          </a:xfrm>
          <a:prstGeom prst="rect">
            <a:avLst/>
          </a:prstGeom>
          <a:noFill/>
        </p:spPr>
        <p:txBody>
          <a:bodyPr wrap="square" rtlCol="0">
            <a:spAutoFit/>
          </a:bodyPr>
          <a:lstStyle/>
          <a:p>
            <a:pPr marL="342900" lvl="0" indent="-342900">
              <a:buFont typeface="Wingdings" pitchFamily="2" charset="2"/>
              <a:buChar char="Ø"/>
            </a:pPr>
            <a:r>
              <a:rPr lang="en-US" sz="2400" b="1" dirty="0">
                <a:solidFill>
                  <a:schemeClr val="accent6"/>
                </a:solidFill>
              </a:rPr>
              <a:t>Signup screen</a:t>
            </a:r>
          </a:p>
        </p:txBody>
      </p:sp>
      <p:pic>
        <p:nvPicPr>
          <p:cNvPr id="5" name="Picture 4"/>
          <p:cNvPicPr/>
          <p:nvPr/>
        </p:nvPicPr>
        <p:blipFill>
          <a:blip r:embed="rId2"/>
          <a:stretch>
            <a:fillRect/>
          </a:stretch>
        </p:blipFill>
        <p:spPr>
          <a:xfrm>
            <a:off x="1815152" y="1392070"/>
            <a:ext cx="8830102" cy="5268035"/>
          </a:xfrm>
          <a:prstGeom prst="rect">
            <a:avLst/>
          </a:prstGeom>
        </p:spPr>
      </p:pic>
    </p:spTree>
    <p:extLst>
      <p:ext uri="{BB962C8B-B14F-4D97-AF65-F5344CB8AC3E}">
        <p14:creationId xmlns:p14="http://schemas.microsoft.com/office/powerpoint/2010/main" val="1141944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25</a:t>
            </a:fld>
            <a:endParaRPr lang="en-US" dirty="0"/>
          </a:p>
        </p:txBody>
      </p:sp>
      <p:sp>
        <p:nvSpPr>
          <p:cNvPr id="4" name="TextBox 3"/>
          <p:cNvSpPr txBox="1"/>
          <p:nvPr/>
        </p:nvSpPr>
        <p:spPr>
          <a:xfrm>
            <a:off x="1815152" y="457199"/>
            <a:ext cx="3480179" cy="461665"/>
          </a:xfrm>
          <a:prstGeom prst="rect">
            <a:avLst/>
          </a:prstGeom>
          <a:noFill/>
        </p:spPr>
        <p:txBody>
          <a:bodyPr wrap="square" rtlCol="0">
            <a:spAutoFit/>
          </a:bodyPr>
          <a:lstStyle/>
          <a:p>
            <a:pPr marL="342900" lvl="0" indent="-342900">
              <a:buFont typeface="Wingdings" pitchFamily="2" charset="2"/>
              <a:buChar char="Ø"/>
            </a:pPr>
            <a:r>
              <a:rPr lang="en-US" sz="2400" b="1" dirty="0">
                <a:solidFill>
                  <a:schemeClr val="accent6"/>
                </a:solidFill>
              </a:rPr>
              <a:t>Login screen</a:t>
            </a:r>
          </a:p>
        </p:txBody>
      </p:sp>
      <p:pic>
        <p:nvPicPr>
          <p:cNvPr id="5" name="Picture 4"/>
          <p:cNvPicPr/>
          <p:nvPr/>
        </p:nvPicPr>
        <p:blipFill>
          <a:blip r:embed="rId2"/>
          <a:stretch>
            <a:fillRect/>
          </a:stretch>
        </p:blipFill>
        <p:spPr>
          <a:xfrm>
            <a:off x="873457" y="1241946"/>
            <a:ext cx="10249468" cy="5131558"/>
          </a:xfrm>
          <a:prstGeom prst="rect">
            <a:avLst/>
          </a:prstGeom>
        </p:spPr>
      </p:pic>
    </p:spTree>
    <p:extLst>
      <p:ext uri="{BB962C8B-B14F-4D97-AF65-F5344CB8AC3E}">
        <p14:creationId xmlns:p14="http://schemas.microsoft.com/office/powerpoint/2010/main" val="236287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26</a:t>
            </a:fld>
            <a:endParaRPr lang="en-US" dirty="0"/>
          </a:p>
        </p:txBody>
      </p:sp>
      <p:sp>
        <p:nvSpPr>
          <p:cNvPr id="4" name="Rectangle 3"/>
          <p:cNvSpPr/>
          <p:nvPr/>
        </p:nvSpPr>
        <p:spPr>
          <a:xfrm>
            <a:off x="2133600" y="378536"/>
            <a:ext cx="6096000" cy="461665"/>
          </a:xfrm>
          <a:prstGeom prst="rect">
            <a:avLst/>
          </a:prstGeom>
        </p:spPr>
        <p:txBody>
          <a:bodyPr>
            <a:spAutoFit/>
          </a:bodyPr>
          <a:lstStyle/>
          <a:p>
            <a:pPr marL="342900" lvl="0" indent="-342900">
              <a:buFont typeface="Wingdings" pitchFamily="2" charset="2"/>
              <a:buChar char="Ø"/>
            </a:pPr>
            <a:r>
              <a:rPr lang="en-US" sz="2400" b="1" dirty="0">
                <a:solidFill>
                  <a:schemeClr val="accent6"/>
                </a:solidFill>
              </a:rPr>
              <a:t>Forgot password</a:t>
            </a:r>
          </a:p>
        </p:txBody>
      </p:sp>
      <p:pic>
        <p:nvPicPr>
          <p:cNvPr id="5" name="Picture 4"/>
          <p:cNvPicPr/>
          <p:nvPr/>
        </p:nvPicPr>
        <p:blipFill>
          <a:blip r:embed="rId2"/>
          <a:stretch>
            <a:fillRect/>
          </a:stretch>
        </p:blipFill>
        <p:spPr>
          <a:xfrm>
            <a:off x="1787857" y="1380324"/>
            <a:ext cx="8961755" cy="4897647"/>
          </a:xfrm>
          <a:prstGeom prst="rect">
            <a:avLst/>
          </a:prstGeom>
        </p:spPr>
      </p:pic>
    </p:spTree>
    <p:extLst>
      <p:ext uri="{BB962C8B-B14F-4D97-AF65-F5344CB8AC3E}">
        <p14:creationId xmlns:p14="http://schemas.microsoft.com/office/powerpoint/2010/main" val="1294899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27</a:t>
            </a:fld>
            <a:endParaRPr lang="en-US" dirty="0"/>
          </a:p>
        </p:txBody>
      </p:sp>
      <p:sp>
        <p:nvSpPr>
          <p:cNvPr id="4" name="Rectangle 3"/>
          <p:cNvSpPr/>
          <p:nvPr/>
        </p:nvSpPr>
        <p:spPr>
          <a:xfrm>
            <a:off x="1852518" y="457199"/>
            <a:ext cx="2855959" cy="461665"/>
          </a:xfrm>
          <a:prstGeom prst="rect">
            <a:avLst/>
          </a:prstGeom>
        </p:spPr>
        <p:txBody>
          <a:bodyPr wrap="square">
            <a:spAutoFit/>
          </a:bodyPr>
          <a:lstStyle/>
          <a:p>
            <a:pPr marL="342900" lvl="0" indent="-342900">
              <a:buFont typeface="Wingdings" pitchFamily="2" charset="2"/>
              <a:buChar char="Ø"/>
            </a:pPr>
            <a:r>
              <a:rPr lang="en-US" sz="2400" b="1" dirty="0">
                <a:solidFill>
                  <a:schemeClr val="accent6"/>
                </a:solidFill>
              </a:rPr>
              <a:t>User Profile</a:t>
            </a:r>
          </a:p>
        </p:txBody>
      </p:sp>
      <p:pic>
        <p:nvPicPr>
          <p:cNvPr id="5" name="Picture 4"/>
          <p:cNvPicPr/>
          <p:nvPr/>
        </p:nvPicPr>
        <p:blipFill>
          <a:blip r:embed="rId2"/>
          <a:stretch>
            <a:fillRect/>
          </a:stretch>
        </p:blipFill>
        <p:spPr>
          <a:xfrm>
            <a:off x="1852518" y="1653279"/>
            <a:ext cx="8866221" cy="4788464"/>
          </a:xfrm>
          <a:prstGeom prst="rect">
            <a:avLst/>
          </a:prstGeom>
        </p:spPr>
      </p:pic>
    </p:spTree>
    <p:extLst>
      <p:ext uri="{BB962C8B-B14F-4D97-AF65-F5344CB8AC3E}">
        <p14:creationId xmlns:p14="http://schemas.microsoft.com/office/powerpoint/2010/main" val="1618116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28</a:t>
            </a:fld>
            <a:endParaRPr lang="en-US" dirty="0"/>
          </a:p>
        </p:txBody>
      </p:sp>
      <p:sp>
        <p:nvSpPr>
          <p:cNvPr id="4" name="Rectangle 3"/>
          <p:cNvSpPr/>
          <p:nvPr/>
        </p:nvSpPr>
        <p:spPr>
          <a:xfrm>
            <a:off x="2342838" y="457199"/>
            <a:ext cx="1915909" cy="461665"/>
          </a:xfrm>
          <a:prstGeom prst="rect">
            <a:avLst/>
          </a:prstGeom>
        </p:spPr>
        <p:txBody>
          <a:bodyPr wrap="none">
            <a:spAutoFit/>
          </a:bodyPr>
          <a:lstStyle/>
          <a:p>
            <a:pPr marL="342900" lvl="0" indent="-342900">
              <a:buFont typeface="Wingdings" pitchFamily="2" charset="2"/>
              <a:buChar char="Ø"/>
            </a:pPr>
            <a:r>
              <a:rPr lang="en-US" sz="2400" b="1" dirty="0">
                <a:solidFill>
                  <a:schemeClr val="accent6"/>
                </a:solidFill>
              </a:rPr>
              <a:t>Add task </a:t>
            </a:r>
          </a:p>
        </p:txBody>
      </p:sp>
      <p:pic>
        <p:nvPicPr>
          <p:cNvPr id="5" name="Picture 4"/>
          <p:cNvPicPr/>
          <p:nvPr/>
        </p:nvPicPr>
        <p:blipFill>
          <a:blip r:embed="rId2"/>
          <a:stretch>
            <a:fillRect/>
          </a:stretch>
        </p:blipFill>
        <p:spPr>
          <a:xfrm>
            <a:off x="1968038" y="1393971"/>
            <a:ext cx="9004761" cy="4924942"/>
          </a:xfrm>
          <a:prstGeom prst="rect">
            <a:avLst/>
          </a:prstGeom>
        </p:spPr>
      </p:pic>
    </p:spTree>
    <p:extLst>
      <p:ext uri="{BB962C8B-B14F-4D97-AF65-F5344CB8AC3E}">
        <p14:creationId xmlns:p14="http://schemas.microsoft.com/office/powerpoint/2010/main" val="2048822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4" name="AutoShape 2" descr="Tools For Project Task Management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Tools For Project Task Management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982967" y="328773"/>
            <a:ext cx="6206755" cy="1002696"/>
          </a:xfrm>
        </p:spPr>
        <p:txBody>
          <a:bodyPr/>
          <a:lstStyle/>
          <a:p>
            <a:r>
              <a:rPr lang="en-IN" dirty="0"/>
              <a:t>Existing System</a:t>
            </a:r>
            <a:endParaRPr lang="en-US" dirty="0"/>
          </a:p>
        </p:txBody>
      </p:sp>
      <p:pic>
        <p:nvPicPr>
          <p:cNvPr id="7" name="Picture Placeholder 6" descr="A person standing in front of a whiteboard">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duotone>
              <a:prstClr val="black"/>
              <a:schemeClr val="accent1">
                <a:tint val="45000"/>
                <a:satMod val="400000"/>
              </a:schemeClr>
            </a:duotone>
          </a:blip>
          <a:srcRect l="27208" r="27208"/>
          <a:stretch/>
        </p:blipFill>
        <p:spPr>
          <a:xfrm>
            <a:off x="443345" y="0"/>
            <a:ext cx="4344695" cy="6359525"/>
          </a:xfrm>
        </p:spPr>
      </p:pic>
      <p:sp>
        <p:nvSpPr>
          <p:cNvPr id="3" name="TextBox 2">
            <a:extLst>
              <a:ext uri="{FF2B5EF4-FFF2-40B4-BE49-F238E27FC236}">
                <a16:creationId xmlns:a16="http://schemas.microsoft.com/office/drawing/2014/main" id="{30592F01-8F9C-17F2-8692-4AF58507A817}"/>
              </a:ext>
            </a:extLst>
          </p:cNvPr>
          <p:cNvSpPr txBox="1"/>
          <p:nvPr/>
        </p:nvSpPr>
        <p:spPr>
          <a:xfrm>
            <a:off x="5435029" y="1900719"/>
            <a:ext cx="5506949"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The features and functionality of existing task management systems differ but they often include tools for project management, work assignment, and progress monitoring. </a:t>
            </a:r>
          </a:p>
          <a:p>
            <a:pPr marL="285750" indent="-285750" algn="just">
              <a:buFont typeface="Wingdings" panose="05000000000000000000" pitchFamily="2" charset="2"/>
              <a:buChar char="Ø"/>
            </a:pPr>
            <a:r>
              <a:rPr lang="en-US" dirty="0"/>
              <a:t> Some existing system doesn’t have robust and secure platform to work in which security is a concern. </a:t>
            </a:r>
          </a:p>
          <a:p>
            <a:pPr marL="285750" indent="-285750" algn="just">
              <a:buFont typeface="Wingdings" panose="05000000000000000000" pitchFamily="2" charset="2"/>
              <a:buChar char="Ø"/>
            </a:pPr>
            <a:r>
              <a:rPr lang="en-US" dirty="0"/>
              <a:t> For small teams or users new to platform to work may be overly complex and difficult to learn. It may cost some extra charges to organization. </a:t>
            </a:r>
            <a:endParaRPr lang="en-IN" dirty="0"/>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433111" y="262490"/>
            <a:ext cx="6981083" cy="1107054"/>
          </a:xfrm>
        </p:spPr>
        <p:txBody>
          <a:bodyPr/>
          <a:lstStyle/>
          <a:p>
            <a:r>
              <a:rPr lang="en-IN" dirty="0"/>
              <a:t>Need for New System</a:t>
            </a:r>
            <a:endParaRPr lang="en-US"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399" y="2137026"/>
            <a:ext cx="5815173" cy="3904958"/>
          </a:xfrm>
        </p:spPr>
        <p:txBody>
          <a:bodyPr>
            <a:normAutofit fontScale="85000" lnSpcReduction="10000"/>
          </a:bodyPr>
          <a:lstStyle/>
          <a:p>
            <a:pPr marL="342900" indent="-342900" algn="just">
              <a:buFont typeface="Wingdings" panose="05000000000000000000" pitchFamily="2" charset="2"/>
              <a:buChar char="Ø"/>
            </a:pPr>
            <a:r>
              <a:rPr lang="en-US" dirty="0"/>
              <a:t>The new system can be used to manage the cases more accurately and efficiently.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dirty="0"/>
              <a:t>System will provide the report generating, organize tasks, real time updates, get reminders and analysis and many more functionalities.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dirty="0"/>
              <a:t> The need for software that can process information much faster than existing and can therefore help to increase the flow of work and timely availability of information was inevitable. In order to satisfy all above requirement, this software system has been developed and enhanced.</a:t>
            </a:r>
          </a:p>
        </p:txBody>
      </p:sp>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duotone>
              <a:prstClr val="black"/>
              <a:schemeClr val="accent3">
                <a:tint val="45000"/>
                <a:satMod val="400000"/>
              </a:schemeClr>
            </a:duotone>
          </a:blip>
          <a:srcRect l="27745" r="27745"/>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109419" y="2044648"/>
            <a:ext cx="8673215" cy="994164"/>
          </a:xfrm>
        </p:spPr>
        <p:txBody>
          <a:bodyPr/>
          <a:lstStyle/>
          <a:p>
            <a:r>
              <a:rPr lang="en-IN" dirty="0"/>
              <a:t>Objectives for New System</a:t>
            </a:r>
            <a:endParaRPr lang="en-US"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109419" y="3700314"/>
            <a:ext cx="7965460" cy="2464180"/>
          </a:xfrm>
        </p:spPr>
        <p:txBody>
          <a:bodyPr/>
          <a:lstStyle/>
          <a:p>
            <a:pPr marL="0" indent="0" algn="just">
              <a:buNone/>
            </a:pPr>
            <a:r>
              <a:rPr lang="en-US" dirty="0"/>
              <a:t>The aim of creating the task management web app with collaboration is to deliver an easy, efficient, and scalable solution that improves task organization, team communication. </a:t>
            </a:r>
          </a:p>
          <a:p>
            <a:pPr marL="0" indent="0" algn="just">
              <a:buNone/>
            </a:pPr>
            <a:r>
              <a:rPr lang="en-US" dirty="0"/>
              <a:t>In order to streamline the task allocation and tracking with team member and provide collaborative feature, the system has been implemented</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169600" y="747412"/>
            <a:ext cx="7043617" cy="1080871"/>
          </a:xfrm>
        </p:spPr>
        <p:txBody>
          <a:bodyPr/>
          <a:lstStyle/>
          <a:p>
            <a:r>
              <a:rPr lang="en-IN" dirty="0"/>
              <a:t>Problem Definition</a:t>
            </a:r>
            <a:endParaRPr lang="en-US"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097679" y="2503932"/>
            <a:ext cx="7043618" cy="2233233"/>
          </a:xfrm>
        </p:spPr>
        <p:txBody>
          <a:bodyPr/>
          <a:lstStyle/>
          <a:p>
            <a:r>
              <a:rPr lang="en-US" dirty="0"/>
              <a:t>“</a:t>
            </a:r>
            <a:r>
              <a:rPr lang="en-US" dirty="0" err="1"/>
              <a:t>TaskQuest</a:t>
            </a:r>
            <a:r>
              <a:rPr lang="en-US" dirty="0"/>
              <a:t>” - Task management and collaboration systems achieve the demands of project processes. It provides a platform and allows features to be worked on “Role based access control” and with real time collaboration </a:t>
            </a:r>
            <a:r>
              <a:rPr lang="en-US" dirty="0" err="1"/>
              <a:t>behaviour</a:t>
            </a:r>
            <a:r>
              <a:rPr lang="en-US" dirty="0"/>
              <a:t> to </a:t>
            </a:r>
            <a:r>
              <a:rPr lang="en-US" dirty="0" err="1"/>
              <a:t>organise</a:t>
            </a:r>
            <a:r>
              <a:rPr lang="en-US" dirty="0"/>
              <a:t> the tasks. </a:t>
            </a:r>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554804" y="772990"/>
            <a:ext cx="7796464" cy="875492"/>
          </a:xfrm>
        </p:spPr>
        <p:txBody>
          <a:bodyPr/>
          <a:lstStyle/>
          <a:p>
            <a:r>
              <a:rPr lang="en-IN" dirty="0"/>
              <a:t>Core components</a:t>
            </a:r>
            <a:endParaRPr lang="en-US" dirty="0"/>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3283119" cy="3720337"/>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US" dirty="0"/>
          </a:p>
        </p:txBody>
      </p:sp>
      <p:graphicFrame>
        <p:nvGraphicFramePr>
          <p:cNvPr id="8" name="Diagram 7">
            <a:extLst>
              <a:ext uri="{FF2B5EF4-FFF2-40B4-BE49-F238E27FC236}">
                <a16:creationId xmlns:a16="http://schemas.microsoft.com/office/drawing/2014/main" id="{89596D02-336F-EE1F-3917-64632C968FBD}"/>
              </a:ext>
            </a:extLst>
          </p:cNvPr>
          <p:cNvGraphicFramePr/>
          <p:nvPr>
            <p:extLst>
              <p:ext uri="{D42A27DB-BD31-4B8C-83A1-F6EECF244321}">
                <p14:modId xmlns:p14="http://schemas.microsoft.com/office/powerpoint/2010/main" val="3138209796"/>
              </p:ext>
            </p:extLst>
          </p:nvPr>
        </p:nvGraphicFramePr>
        <p:xfrm>
          <a:off x="609599" y="2005780"/>
          <a:ext cx="9173497" cy="3864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CDD7-D6CE-302A-4820-A59C088035F0}"/>
              </a:ext>
            </a:extLst>
          </p:cNvPr>
          <p:cNvSpPr>
            <a:spLocks noGrp="1"/>
          </p:cNvSpPr>
          <p:nvPr>
            <p:ph type="title"/>
          </p:nvPr>
        </p:nvSpPr>
        <p:spPr>
          <a:xfrm>
            <a:off x="4166685" y="457199"/>
            <a:ext cx="7043617" cy="824017"/>
          </a:xfrm>
        </p:spPr>
        <p:txBody>
          <a:bodyPr/>
          <a:lstStyle/>
          <a:p>
            <a:r>
              <a:rPr lang="en-IN" dirty="0"/>
              <a:t>Project Profile</a:t>
            </a:r>
          </a:p>
        </p:txBody>
      </p:sp>
      <p:sp>
        <p:nvSpPr>
          <p:cNvPr id="3" name="Slide Number Placeholder 2">
            <a:extLst>
              <a:ext uri="{FF2B5EF4-FFF2-40B4-BE49-F238E27FC236}">
                <a16:creationId xmlns:a16="http://schemas.microsoft.com/office/drawing/2014/main" id="{6EEFB944-662E-E34C-46A2-F290AE4767F1}"/>
              </a:ext>
            </a:extLst>
          </p:cNvPr>
          <p:cNvSpPr>
            <a:spLocks noGrp="1"/>
          </p:cNvSpPr>
          <p:nvPr>
            <p:ph type="sldNum" sz="quarter" idx="10"/>
          </p:nvPr>
        </p:nvSpPr>
        <p:spPr/>
        <p:txBody>
          <a:bodyPr/>
          <a:lstStyle/>
          <a:p>
            <a:fld id="{48F63A3B-78C7-47BE-AE5E-E10140E04643}" type="slidenum">
              <a:rPr lang="en-US" smtClean="0"/>
              <a:pPr/>
              <a:t>8</a:t>
            </a:fld>
            <a:endParaRPr lang="en-US" dirty="0"/>
          </a:p>
        </p:txBody>
      </p:sp>
      <p:graphicFrame>
        <p:nvGraphicFramePr>
          <p:cNvPr id="4" name="Table 3">
            <a:extLst>
              <a:ext uri="{FF2B5EF4-FFF2-40B4-BE49-F238E27FC236}">
                <a16:creationId xmlns:a16="http://schemas.microsoft.com/office/drawing/2014/main" id="{C2F9ADBD-1D16-1FE8-40D3-BA85B5E090BE}"/>
              </a:ext>
            </a:extLst>
          </p:cNvPr>
          <p:cNvGraphicFramePr>
            <a:graphicFrameLocks noGrp="1"/>
          </p:cNvGraphicFramePr>
          <p:nvPr>
            <p:extLst>
              <p:ext uri="{D42A27DB-BD31-4B8C-83A1-F6EECF244321}">
                <p14:modId xmlns:p14="http://schemas.microsoft.com/office/powerpoint/2010/main" val="396324728"/>
              </p:ext>
            </p:extLst>
          </p:nvPr>
        </p:nvGraphicFramePr>
        <p:xfrm>
          <a:off x="3703041" y="1744551"/>
          <a:ext cx="7514826" cy="2129360"/>
        </p:xfrm>
        <a:graphic>
          <a:graphicData uri="http://schemas.openxmlformats.org/drawingml/2006/table">
            <a:tbl>
              <a:tblPr firstRow="1" firstCol="1" bandRow="1">
                <a:tableStyleId>{3B4B98B0-60AC-42C2-AFA5-B58CD77FA1E5}</a:tableStyleId>
              </a:tblPr>
              <a:tblGrid>
                <a:gridCol w="3757413">
                  <a:extLst>
                    <a:ext uri="{9D8B030D-6E8A-4147-A177-3AD203B41FA5}">
                      <a16:colId xmlns:a16="http://schemas.microsoft.com/office/drawing/2014/main" val="18274982"/>
                    </a:ext>
                  </a:extLst>
                </a:gridCol>
                <a:gridCol w="3757413">
                  <a:extLst>
                    <a:ext uri="{9D8B030D-6E8A-4147-A177-3AD203B41FA5}">
                      <a16:colId xmlns:a16="http://schemas.microsoft.com/office/drawing/2014/main" val="786655714"/>
                    </a:ext>
                  </a:extLst>
                </a:gridCol>
              </a:tblGrid>
              <a:tr h="275311">
                <a:tc>
                  <a:txBody>
                    <a:bodyPr/>
                    <a:lstStyle/>
                    <a:p>
                      <a:pPr algn="ctr">
                        <a:lnSpc>
                          <a:spcPct val="107000"/>
                        </a:lnSpc>
                        <a:spcAft>
                          <a:spcPts val="800"/>
                        </a:spcAft>
                        <a:tabLst>
                          <a:tab pos="3941445" algn="l"/>
                        </a:tabLst>
                      </a:pPr>
                      <a:r>
                        <a:rPr lang="en-IN" sz="1400" kern="100">
                          <a:effectLst/>
                        </a:rPr>
                        <a:t>Project Name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tabLst>
                          <a:tab pos="3941445" algn="l"/>
                        </a:tabLst>
                      </a:pPr>
                      <a:r>
                        <a:rPr lang="en-IN" sz="1400" kern="100">
                          <a:effectLst/>
                        </a:rPr>
                        <a:t>TaskQuest</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156333255"/>
                  </a:ext>
                </a:extLst>
              </a:tr>
              <a:tr h="275311">
                <a:tc>
                  <a:txBody>
                    <a:bodyPr/>
                    <a:lstStyle/>
                    <a:p>
                      <a:pPr algn="just">
                        <a:lnSpc>
                          <a:spcPct val="107000"/>
                        </a:lnSpc>
                        <a:spcAft>
                          <a:spcPts val="800"/>
                        </a:spcAft>
                        <a:tabLst>
                          <a:tab pos="3941445" algn="l"/>
                        </a:tabLst>
                      </a:pPr>
                      <a:r>
                        <a:rPr lang="en-IN" sz="1400" kern="100">
                          <a:effectLst/>
                        </a:rPr>
                        <a:t>Front-end</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ReactJS, Tailwind CSS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77032854"/>
                  </a:ext>
                </a:extLst>
              </a:tr>
              <a:tr h="275311">
                <a:tc>
                  <a:txBody>
                    <a:bodyPr/>
                    <a:lstStyle/>
                    <a:p>
                      <a:pPr algn="just">
                        <a:lnSpc>
                          <a:spcPct val="107000"/>
                        </a:lnSpc>
                        <a:spcAft>
                          <a:spcPts val="800"/>
                        </a:spcAft>
                        <a:tabLst>
                          <a:tab pos="3941445" algn="l"/>
                        </a:tabLst>
                      </a:pPr>
                      <a:r>
                        <a:rPr lang="en-IN" sz="1400" kern="100">
                          <a:effectLst/>
                        </a:rPr>
                        <a:t>Back-end</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ExpressJS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33742469"/>
                  </a:ext>
                </a:extLst>
              </a:tr>
              <a:tr h="310873">
                <a:tc>
                  <a:txBody>
                    <a:bodyPr/>
                    <a:lstStyle/>
                    <a:p>
                      <a:pPr algn="just">
                        <a:lnSpc>
                          <a:spcPct val="107000"/>
                        </a:lnSpc>
                        <a:spcAft>
                          <a:spcPts val="800"/>
                        </a:spcAft>
                        <a:tabLst>
                          <a:tab pos="3941445" algn="l"/>
                        </a:tabLst>
                      </a:pPr>
                      <a:r>
                        <a:rPr lang="en-IN" sz="1400" kern="100">
                          <a:effectLst/>
                        </a:rPr>
                        <a:t>Libraries </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Material UI</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51357849"/>
                  </a:ext>
                </a:extLst>
              </a:tr>
              <a:tr h="329253">
                <a:tc>
                  <a:txBody>
                    <a:bodyPr/>
                    <a:lstStyle/>
                    <a:p>
                      <a:pPr algn="just">
                        <a:lnSpc>
                          <a:spcPct val="107000"/>
                        </a:lnSpc>
                        <a:spcAft>
                          <a:spcPts val="800"/>
                        </a:spcAft>
                        <a:tabLst>
                          <a:tab pos="3941445" algn="l"/>
                        </a:tabLst>
                      </a:pPr>
                      <a:r>
                        <a:rPr lang="en-IN" sz="1400" kern="100">
                          <a:effectLst/>
                        </a:rPr>
                        <a:t>Database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MongoDB</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792913525"/>
                  </a:ext>
                </a:extLst>
              </a:tr>
              <a:tr h="334847">
                <a:tc>
                  <a:txBody>
                    <a:bodyPr/>
                    <a:lstStyle/>
                    <a:p>
                      <a:pPr algn="just">
                        <a:lnSpc>
                          <a:spcPct val="107000"/>
                        </a:lnSpc>
                        <a:spcAft>
                          <a:spcPts val="800"/>
                        </a:spcAft>
                        <a:tabLst>
                          <a:tab pos="3941445" algn="l"/>
                        </a:tabLst>
                      </a:pPr>
                      <a:r>
                        <a:rPr lang="en-IN" sz="1400" kern="100">
                          <a:effectLst/>
                        </a:rPr>
                        <a:t>Tools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dirty="0">
                          <a:effectLst/>
                        </a:rPr>
                        <a:t>MS-OFFICE, DIA Builder, </a:t>
                      </a:r>
                      <a:r>
                        <a:rPr lang="en-IN" sz="1400" kern="100" dirty="0" err="1">
                          <a:effectLst/>
                        </a:rPr>
                        <a:t>creatly</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11780350"/>
                  </a:ext>
                </a:extLst>
              </a:tr>
              <a:tr h="328454">
                <a:tc>
                  <a:txBody>
                    <a:bodyPr/>
                    <a:lstStyle/>
                    <a:p>
                      <a:pPr algn="just">
                        <a:lnSpc>
                          <a:spcPct val="107000"/>
                        </a:lnSpc>
                        <a:spcAft>
                          <a:spcPts val="800"/>
                        </a:spcAft>
                        <a:tabLst>
                          <a:tab pos="3941445" algn="l"/>
                        </a:tabLst>
                      </a:pPr>
                      <a:r>
                        <a:rPr lang="en-IN" sz="1400" kern="100">
                          <a:effectLst/>
                        </a:rPr>
                        <a:t>IDE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dirty="0">
                          <a:effectLst/>
                        </a:rPr>
                        <a:t>Visual Studio Code </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231803369"/>
                  </a:ext>
                </a:extLst>
              </a:tr>
            </a:tbl>
          </a:graphicData>
        </a:graphic>
      </p:graphicFrame>
    </p:spTree>
    <p:extLst>
      <p:ext uri="{BB962C8B-B14F-4D97-AF65-F5344CB8AC3E}">
        <p14:creationId xmlns:p14="http://schemas.microsoft.com/office/powerpoint/2010/main" val="246433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768375"/>
            <a:ext cx="7631709" cy="649460"/>
          </a:xfrm>
        </p:spPr>
        <p:txBody>
          <a:bodyPr/>
          <a:lstStyle/>
          <a:p>
            <a:r>
              <a:rPr lang="en-IN" sz="3200" b="1" kern="1400" spc="-50" dirty="0">
                <a:effectLst/>
                <a:latin typeface="Times New Roman" panose="02020603050405020304" pitchFamily="18" charset="0"/>
                <a:ea typeface="Times New Roman" panose="02020603050405020304" pitchFamily="18" charset="0"/>
                <a:cs typeface="Shruti" panose="020B0502040204020203" pitchFamily="34" charset="0"/>
              </a:rPr>
              <a:t> Assumptions &amp; Constraints</a:t>
            </a:r>
            <a:endParaRPr lang="en-US" sz="5400" dirty="0"/>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1840008"/>
            <a:ext cx="3282950" cy="4143375"/>
          </a:xfrm>
        </p:spPr>
        <p:txBody>
          <a:bodyPr>
            <a:normAutofit fontScale="77500" lnSpcReduction="20000"/>
          </a:bodyPr>
          <a:lstStyle/>
          <a:p>
            <a:pPr marL="342900" lvl="0" indent="-342900">
              <a:buFont typeface="Wingdings" panose="05000000000000000000" pitchFamily="2" charset="2"/>
              <a:buChar char=""/>
              <a:tabLst>
                <a:tab pos="3941445" algn="l"/>
              </a:tabLst>
            </a:pPr>
            <a:r>
              <a:rPr lang="en-US" sz="2600" b="1" kern="1200" dirty="0">
                <a:solidFill>
                  <a:srgbClr val="000000"/>
                </a:solidFill>
                <a:effectLst/>
                <a:latin typeface="Times New Roman" panose="02020603050405020304" pitchFamily="18" charset="0"/>
                <a:ea typeface="Times New Roman" panose="02020603050405020304" pitchFamily="18" charset="0"/>
              </a:rPr>
              <a:t>Assumptions:</a:t>
            </a:r>
            <a:endParaRPr lang="en-IN" sz="2100" dirty="0">
              <a:effectLst/>
              <a:latin typeface="Times New Roman" panose="02020603050405020304" pitchFamily="18" charset="0"/>
              <a:ea typeface="Times New Roman" panose="02020603050405020304" pitchFamily="18" charset="0"/>
            </a:endParaRPr>
          </a:p>
          <a:p>
            <a:pPr marL="742950" lvl="1" indent="-285750" algn="just">
              <a:buFont typeface="Aptos Display" panose="020B0004020202020204" pitchFamily="34" charset="0"/>
              <a:buChar char="-"/>
            </a:pPr>
            <a:r>
              <a:rPr lang="en-IN"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User must need to understand the system to use the system </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Users will have a reliable internet connection to guarantee that real-time collaboration, data synchronization, and communication functions operate properly.</a:t>
            </a:r>
            <a:r>
              <a:rPr lang="en-US" sz="2100" kern="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IN"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The app assumes an online, real-time environment. Developing an offline mode for users in areas with limited internet access would require additional resources and complex synchronization protocols.</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0" indent="0">
              <a:buNone/>
            </a:pPr>
            <a:endParaRPr lang="en-US" dirty="0"/>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640695" y="1821511"/>
            <a:ext cx="3763963" cy="2637473"/>
          </a:xfrm>
        </p:spPr>
        <p:txBody>
          <a:bodyPr>
            <a:normAutofit/>
          </a:bodyPr>
          <a:lstStyle/>
          <a:p>
            <a:pPr marL="342900" lvl="0" indent="-342900">
              <a:buFont typeface="Wingdings" panose="05000000000000000000" pitchFamily="2" charset="2"/>
              <a:buChar char=""/>
              <a:tabLst>
                <a:tab pos="3941445" algn="l"/>
              </a:tabLst>
            </a:pPr>
            <a:r>
              <a:rPr lang="en-IN" sz="2000" b="1" dirty="0">
                <a:solidFill>
                  <a:srgbClr val="000000"/>
                </a:solidFill>
                <a:effectLst/>
                <a:latin typeface="Times New Roman" panose="02020603050405020304" pitchFamily="18" charset="0"/>
                <a:ea typeface="Times New Roman" panose="02020603050405020304" pitchFamily="18" charset="0"/>
              </a:rPr>
              <a:t>Constraints: </a:t>
            </a:r>
            <a:endParaRPr lang="en-IN" dirty="0">
              <a:effectLst/>
              <a:latin typeface="Times New Roman" panose="02020603050405020304" pitchFamily="18" charset="0"/>
              <a:ea typeface="Times New Roman" panose="02020603050405020304" pitchFamily="18"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Lack of Backup services </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Less Scalability </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less payment methods</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a:lnSpc>
                <a:spcPct val="107000"/>
              </a:lnSpc>
              <a:spcAft>
                <a:spcPts val="800"/>
              </a:spcAft>
              <a:tabLst>
                <a:tab pos="3941445" algn="l"/>
              </a:tabLst>
            </a:pPr>
            <a:r>
              <a:rPr lang="en-US" sz="2000" kern="100" dirty="0">
                <a:solidFill>
                  <a:srgbClr val="000000"/>
                </a:solidFill>
                <a:effectLst/>
                <a:latin typeface="Times New Roman" panose="02020603050405020304" pitchFamily="18" charset="0"/>
                <a:ea typeface="Calibri" panose="020F0502020204030204" pitchFamily="34" charset="0"/>
                <a:cs typeface="Shruti" panose="020B0502040204020203" pitchFamily="34" charset="0"/>
              </a:rPr>
              <a:t> </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endParaRPr lang="en-US" sz="2800" dirty="0"/>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19FA4-954C-4FA8-82CB-206659C3B826}">
  <ds:schemaRefs>
    <ds:schemaRef ds:uri="http://purl.org/dc/dcmitype/"/>
    <ds:schemaRef ds:uri="http://schemas.microsoft.com/office/infopath/2007/PartnerControls"/>
    <ds:schemaRef ds:uri="http://schemas.microsoft.com/office/2006/documentManagement/types"/>
    <ds:schemaRef ds:uri="http://purl.org/dc/terms/"/>
    <ds:schemaRef ds:uri="http://purl.org/dc/elements/1.1/"/>
    <ds:schemaRef ds:uri="230e9df3-be65-4c73-a93b-d1236ebd677e"/>
    <ds:schemaRef ds:uri="http://www.w3.org/XML/1998/namespace"/>
    <ds:schemaRef ds:uri="http://schemas.microsoft.com/sharepoint/v3"/>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color block</Template>
  <TotalTime>123</TotalTime>
  <Words>1177</Words>
  <Application>Microsoft Office PowerPoint</Application>
  <PresentationFormat>Widescreen</PresentationFormat>
  <Paragraphs>309</Paragraphs>
  <Slides>29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Aptos Display</vt:lpstr>
      <vt:lpstr>Arial</vt:lpstr>
      <vt:lpstr>Arial Black</vt:lpstr>
      <vt:lpstr>Calibri</vt:lpstr>
      <vt:lpstr>Sabon Next LT</vt:lpstr>
      <vt:lpstr>Times New Roman</vt:lpstr>
      <vt:lpstr>Wingdings</vt:lpstr>
      <vt:lpstr>Custom</vt:lpstr>
      <vt:lpstr>Task management with collaboration</vt:lpstr>
      <vt:lpstr>Introduction</vt:lpstr>
      <vt:lpstr>Existing System</vt:lpstr>
      <vt:lpstr>Need for New System</vt:lpstr>
      <vt:lpstr>Objectives for New System</vt:lpstr>
      <vt:lpstr>Problem Definition</vt:lpstr>
      <vt:lpstr>Core components</vt:lpstr>
      <vt:lpstr>Project Profile</vt:lpstr>
      <vt:lpstr> Assumptions &amp; Constraints</vt:lpstr>
      <vt:lpstr>Advantages &amp; Limitations</vt:lpstr>
      <vt:lpstr>Requirement Determination</vt:lpstr>
      <vt:lpstr> Targeted Users </vt:lpstr>
      <vt:lpstr>System Design</vt:lpstr>
      <vt:lpstr>PowerPoint Presentation</vt:lpstr>
      <vt:lpstr>PowerPoint Presentation</vt:lpstr>
      <vt:lpstr>PowerPoint Presentation</vt:lpstr>
      <vt:lpstr>Data Dictionary</vt:lpstr>
      <vt:lpstr>PowerPoint Presentation</vt:lpstr>
      <vt:lpstr>PowerPoint Presentation</vt:lpstr>
      <vt:lpstr>PowerPoint Presentation</vt:lpstr>
      <vt:lpstr>PowerPoint Presentation</vt:lpstr>
      <vt:lpstr>Development </vt:lpstr>
      <vt:lpstr> Screenshots</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with collaboration</dc:title>
  <dc:subject/>
  <dc:creator>hitij vaghela</dc:creator>
  <cp:lastModifiedBy>arnold macwan</cp:lastModifiedBy>
  <cp:revision>20</cp:revision>
  <dcterms:created xsi:type="dcterms:W3CDTF">2024-09-06T05:02:28Z</dcterms:created>
  <dcterms:modified xsi:type="dcterms:W3CDTF">2024-10-19T05:07:43Z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